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cc184886743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dbd7678a54041"/>
  </p:sldMasterIdLst>
  <p:sldIdLst>
    <p:sldId xmlns:r="http://schemas.openxmlformats.org/officeDocument/2006/relationships" id="256" r:id="Rfccd9e5115734e47"/>
    <p:sldId xmlns:r="http://schemas.openxmlformats.org/officeDocument/2006/relationships" id="257" r:id="R1fe7d88ca3b24d30"/>
    <p:sldId xmlns:r="http://schemas.openxmlformats.org/officeDocument/2006/relationships" id="258" r:id="Rc96f00bae2474438"/>
    <p:sldId xmlns:r="http://schemas.openxmlformats.org/officeDocument/2006/relationships" id="259" r:id="R22dbf20ee35c41c6"/>
    <p:sldId xmlns:r="http://schemas.openxmlformats.org/officeDocument/2006/relationships" id="260" r:id="R5a8440014bba4dcb"/>
    <p:sldId xmlns:r="http://schemas.openxmlformats.org/officeDocument/2006/relationships" id="261" r:id="R9205afa4a89a4c6a"/>
    <p:sldId xmlns:r="http://schemas.openxmlformats.org/officeDocument/2006/relationships" id="262" r:id="R0b0c17d826474c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dbd7678a54041" /><Relationship Type="http://schemas.openxmlformats.org/officeDocument/2006/relationships/slide" Target="/ppt/slides/slide1.xml" Id="Rfccd9e5115734e47" /><Relationship Type="http://schemas.openxmlformats.org/officeDocument/2006/relationships/slide" Target="/ppt/slides/slide2.xml" Id="R1fe7d88ca3b24d30" /><Relationship Type="http://schemas.openxmlformats.org/officeDocument/2006/relationships/slide" Target="/ppt/slides/slide3.xml" Id="Rc96f00bae2474438" /><Relationship Type="http://schemas.openxmlformats.org/officeDocument/2006/relationships/slide" Target="/ppt/slides/slide4.xml" Id="R22dbf20ee35c41c6" /><Relationship Type="http://schemas.openxmlformats.org/officeDocument/2006/relationships/slide" Target="/ppt/slides/slide5.xml" Id="R5a8440014bba4dcb" /><Relationship Type="http://schemas.openxmlformats.org/officeDocument/2006/relationships/slide" Target="/ppt/slides/slide6.xml" Id="R9205afa4a89a4c6a" /><Relationship Type="http://schemas.openxmlformats.org/officeDocument/2006/relationships/slide" Target="/ppt/slides/slide7.xml" Id="R0b0c17d826474c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b48b1aa14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9992b0114042" /><Relationship Type="http://schemas.openxmlformats.org/officeDocument/2006/relationships/theme" Target="/ppt/slideMasters/theme/theme1.xml" Id="R781370a38338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19992b011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9c96107714b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c8614d82b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691b1cf54a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385b1ac8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8e9e050da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d96b606c6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91e6285c4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HASVOLD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HASVOLD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HASVOLD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Nordsinni 648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993 308 552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HASVOLD AS</a:t>
            </a:r>
          </a:p>
        </p:txBody>
      </p:sp>
    </p:spTree>
  </p:cSld>
  <p:clrMapOvr>
    <a:masterClrMapping xmlns:a="http://schemas.openxmlformats.org/drawingml/2006/main"/>
  </p:clrMapOvr>
</p:sld>
</file>