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3c8007039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8f79215cb43d7"/>
  </p:sldMasterIdLst>
  <p:sldIdLst>
    <p:sldId xmlns:r="http://schemas.openxmlformats.org/officeDocument/2006/relationships" id="256" r:id="R59f760e2453945c8"/>
    <p:sldId xmlns:r="http://schemas.openxmlformats.org/officeDocument/2006/relationships" id="257" r:id="R371eae6511254b82"/>
    <p:sldId xmlns:r="http://schemas.openxmlformats.org/officeDocument/2006/relationships" id="258" r:id="R8d0160b7f75542fa"/>
    <p:sldId xmlns:r="http://schemas.openxmlformats.org/officeDocument/2006/relationships" id="259" r:id="R72442139d4884b29"/>
    <p:sldId xmlns:r="http://schemas.openxmlformats.org/officeDocument/2006/relationships" id="260" r:id="R3fae28b42f7b4aa3"/>
    <p:sldId xmlns:r="http://schemas.openxmlformats.org/officeDocument/2006/relationships" id="261" r:id="Ra72db86379d44c6e"/>
    <p:sldId xmlns:r="http://schemas.openxmlformats.org/officeDocument/2006/relationships" id="262" r:id="R0de21d37c91f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8f79215cb43d7" /><Relationship Type="http://schemas.openxmlformats.org/officeDocument/2006/relationships/slide" Target="/ppt/slides/slide1.xml" Id="R59f760e2453945c8" /><Relationship Type="http://schemas.openxmlformats.org/officeDocument/2006/relationships/slide" Target="/ppt/slides/slide2.xml" Id="R371eae6511254b82" /><Relationship Type="http://schemas.openxmlformats.org/officeDocument/2006/relationships/slide" Target="/ppt/slides/slide3.xml" Id="R8d0160b7f75542fa" /><Relationship Type="http://schemas.openxmlformats.org/officeDocument/2006/relationships/slide" Target="/ppt/slides/slide4.xml" Id="R72442139d4884b29" /><Relationship Type="http://schemas.openxmlformats.org/officeDocument/2006/relationships/slide" Target="/ppt/slides/slide5.xml" Id="R3fae28b42f7b4aa3" /><Relationship Type="http://schemas.openxmlformats.org/officeDocument/2006/relationships/slide" Target="/ppt/slides/slide6.xml" Id="Ra72db86379d44c6e" /><Relationship Type="http://schemas.openxmlformats.org/officeDocument/2006/relationships/slide" Target="/ppt/slides/slide7.xml" Id="R0de21d37c91f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45aef5eac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3bfbe556e4721" /><Relationship Type="http://schemas.openxmlformats.org/officeDocument/2006/relationships/theme" Target="/ppt/slideMasters/theme/theme1.xml" Id="R96a2a82d9b5c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3bfbe556e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f75625d23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3cdf9fc0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e115df26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d302633b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51d2fbe18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4d8fe3b48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3477dc5348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A.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A.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A. ERIKSEN AS ble etablert [år] og holder til i Vang På Hedmarken.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A.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A.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A.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67 126 888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63 071 658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67 770 573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A.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KNUT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A.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Ingelsrudvegen 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2324 Vang På Hedmarken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993 309 109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A. ERIKSEN AS</a:t>
            </a:r>
          </a:p>
        </p:txBody>
      </p:sp>
    </p:spTree>
  </p:cSld>
  <p:clrMapOvr>
    <a:masterClrMapping xmlns:a="http://schemas.openxmlformats.org/drawingml/2006/main"/>
  </p:clrMapOvr>
</p:sld>
</file>