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f7ab1d77f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c944987b34809"/>
  </p:sldMasterIdLst>
  <p:sldIdLst>
    <p:sldId xmlns:r="http://schemas.openxmlformats.org/officeDocument/2006/relationships" id="256" r:id="Rb40f01bfdb284fe1"/>
    <p:sldId xmlns:r="http://schemas.openxmlformats.org/officeDocument/2006/relationships" id="257" r:id="Rceb0dceb21334861"/>
    <p:sldId xmlns:r="http://schemas.openxmlformats.org/officeDocument/2006/relationships" id="258" r:id="Rfc207fa883bb4cc6"/>
    <p:sldId xmlns:r="http://schemas.openxmlformats.org/officeDocument/2006/relationships" id="259" r:id="R6f2415b71e754b5f"/>
    <p:sldId xmlns:r="http://schemas.openxmlformats.org/officeDocument/2006/relationships" id="260" r:id="R639f7e13dcd54743"/>
    <p:sldId xmlns:r="http://schemas.openxmlformats.org/officeDocument/2006/relationships" id="261" r:id="Ra2bfaa2687844ff3"/>
    <p:sldId xmlns:r="http://schemas.openxmlformats.org/officeDocument/2006/relationships" id="262" r:id="R1d7b1669d0b9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c944987b34809" /><Relationship Type="http://schemas.openxmlformats.org/officeDocument/2006/relationships/slide" Target="/ppt/slides/slide1.xml" Id="Rb40f01bfdb284fe1" /><Relationship Type="http://schemas.openxmlformats.org/officeDocument/2006/relationships/slide" Target="/ppt/slides/slide2.xml" Id="Rceb0dceb21334861" /><Relationship Type="http://schemas.openxmlformats.org/officeDocument/2006/relationships/slide" Target="/ppt/slides/slide3.xml" Id="Rfc207fa883bb4cc6" /><Relationship Type="http://schemas.openxmlformats.org/officeDocument/2006/relationships/slide" Target="/ppt/slides/slide4.xml" Id="R6f2415b71e754b5f" /><Relationship Type="http://schemas.openxmlformats.org/officeDocument/2006/relationships/slide" Target="/ppt/slides/slide5.xml" Id="R639f7e13dcd54743" /><Relationship Type="http://schemas.openxmlformats.org/officeDocument/2006/relationships/slide" Target="/ppt/slides/slide6.xml" Id="Ra2bfaa2687844ff3" /><Relationship Type="http://schemas.openxmlformats.org/officeDocument/2006/relationships/slide" Target="/ppt/slides/slide7.xml" Id="R1d7b1669d0b9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9997cfb07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d1949a474250" /><Relationship Type="http://schemas.openxmlformats.org/officeDocument/2006/relationships/theme" Target="/ppt/slideMasters/theme/theme1.xml" Id="R840d7f9f16a4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1d1949a47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9d56f44db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a84b6635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4d861453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55ad4a91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ef4a3c0e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d29f6e09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d5b68aea0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15 436 442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15 376 468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119 051 821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993 310 441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