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05421e838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78dc40fea4325"/>
  </p:sldMasterIdLst>
  <p:sldIdLst>
    <p:sldId xmlns:r="http://schemas.openxmlformats.org/officeDocument/2006/relationships" id="256" r:id="R080121e9f8734e9c"/>
    <p:sldId xmlns:r="http://schemas.openxmlformats.org/officeDocument/2006/relationships" id="257" r:id="Rb8b38d6bae9c4664"/>
    <p:sldId xmlns:r="http://schemas.openxmlformats.org/officeDocument/2006/relationships" id="258" r:id="R4b67056ea38f420a"/>
    <p:sldId xmlns:r="http://schemas.openxmlformats.org/officeDocument/2006/relationships" id="259" r:id="R2b7f5e879f104edb"/>
    <p:sldId xmlns:r="http://schemas.openxmlformats.org/officeDocument/2006/relationships" id="260" r:id="R8380f0c297c84d03"/>
    <p:sldId xmlns:r="http://schemas.openxmlformats.org/officeDocument/2006/relationships" id="261" r:id="R17ce7dab6c924816"/>
    <p:sldId xmlns:r="http://schemas.openxmlformats.org/officeDocument/2006/relationships" id="262" r:id="R6c84c1bb2964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78dc40fea4325" /><Relationship Type="http://schemas.openxmlformats.org/officeDocument/2006/relationships/slide" Target="/ppt/slides/slide1.xml" Id="R080121e9f8734e9c" /><Relationship Type="http://schemas.openxmlformats.org/officeDocument/2006/relationships/slide" Target="/ppt/slides/slide2.xml" Id="Rb8b38d6bae9c4664" /><Relationship Type="http://schemas.openxmlformats.org/officeDocument/2006/relationships/slide" Target="/ppt/slides/slide3.xml" Id="R4b67056ea38f420a" /><Relationship Type="http://schemas.openxmlformats.org/officeDocument/2006/relationships/slide" Target="/ppt/slides/slide4.xml" Id="R2b7f5e879f104edb" /><Relationship Type="http://schemas.openxmlformats.org/officeDocument/2006/relationships/slide" Target="/ppt/slides/slide5.xml" Id="R8380f0c297c84d03" /><Relationship Type="http://schemas.openxmlformats.org/officeDocument/2006/relationships/slide" Target="/ppt/slides/slide6.xml" Id="R17ce7dab6c924816" /><Relationship Type="http://schemas.openxmlformats.org/officeDocument/2006/relationships/slide" Target="/ppt/slides/slide7.xml" Id="R6c84c1bb2964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e0a5af6ec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c10c81ae24136" /><Relationship Type="http://schemas.openxmlformats.org/officeDocument/2006/relationships/theme" Target="/ppt/slideMasters/theme/theme1.xml" Id="R0887b773ec75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c10c81ae2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bebf7fac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e2bf4013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20c02cf45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39b177df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94f5eb848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5b32c64d8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858fb0ada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HAMMERFEST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 BYGG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39 679 658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24 347 468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KRHD HOLDING AS  –  82,0 %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MARIUS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Båtsfjordveien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993 326 089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BYGG AS</a:t>
            </a:r>
          </a:p>
        </p:txBody>
      </p:sp>
    </p:spTree>
  </p:cSld>
  <p:clrMapOvr>
    <a:masterClrMapping xmlns:a="http://schemas.openxmlformats.org/drawingml/2006/main"/>
  </p:clrMapOvr>
</p:sld>
</file>