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7389ae713d4c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7a0a27e8b847bf"/>
  </p:sldMasterIdLst>
  <p:sldIdLst>
    <p:sldId xmlns:r="http://schemas.openxmlformats.org/officeDocument/2006/relationships" id="256" r:id="Rca336a9bb3584134"/>
    <p:sldId xmlns:r="http://schemas.openxmlformats.org/officeDocument/2006/relationships" id="257" r:id="R53862917d8dd48bb"/>
    <p:sldId xmlns:r="http://schemas.openxmlformats.org/officeDocument/2006/relationships" id="258" r:id="R8865b90ef21f48db"/>
    <p:sldId xmlns:r="http://schemas.openxmlformats.org/officeDocument/2006/relationships" id="259" r:id="R631673604a5a48ce"/>
    <p:sldId xmlns:r="http://schemas.openxmlformats.org/officeDocument/2006/relationships" id="260" r:id="R9dbf3aff4bd14740"/>
    <p:sldId xmlns:r="http://schemas.openxmlformats.org/officeDocument/2006/relationships" id="261" r:id="R7b19b58be85c4c77"/>
    <p:sldId xmlns:r="http://schemas.openxmlformats.org/officeDocument/2006/relationships" id="262" r:id="Ra5136b3d119d47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7a0a27e8b847bf" /><Relationship Type="http://schemas.openxmlformats.org/officeDocument/2006/relationships/slide" Target="/ppt/slides/slide1.xml" Id="Rca336a9bb3584134" /><Relationship Type="http://schemas.openxmlformats.org/officeDocument/2006/relationships/slide" Target="/ppt/slides/slide2.xml" Id="R53862917d8dd48bb" /><Relationship Type="http://schemas.openxmlformats.org/officeDocument/2006/relationships/slide" Target="/ppt/slides/slide3.xml" Id="R8865b90ef21f48db" /><Relationship Type="http://schemas.openxmlformats.org/officeDocument/2006/relationships/slide" Target="/ppt/slides/slide4.xml" Id="R631673604a5a48ce" /><Relationship Type="http://schemas.openxmlformats.org/officeDocument/2006/relationships/slide" Target="/ppt/slides/slide5.xml" Id="R9dbf3aff4bd14740" /><Relationship Type="http://schemas.openxmlformats.org/officeDocument/2006/relationships/slide" Target="/ppt/slides/slide6.xml" Id="R7b19b58be85c4c77" /><Relationship Type="http://schemas.openxmlformats.org/officeDocument/2006/relationships/slide" Target="/ppt/slides/slide7.xml" Id="Ra5136b3d119d47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d5442a646d46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9fabcfd7f4748" /><Relationship Type="http://schemas.openxmlformats.org/officeDocument/2006/relationships/theme" Target="/ppt/slideMasters/theme/theme1.xml" Id="Rfb226bef48b74d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59fabcfd7f47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e3019092246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a6996a05d41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8d8c76b6542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65b21aaf341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715f1405e4f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7313edc7545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50ef281be4f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HEYERDAHL JEWELLERY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JEWELLERY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HEYERDAHL JEWELLERY DESIGN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JEWELLERY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JEWELLERY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JEWELLERY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128 150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−265 225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−259 998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458 906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1 195 814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JEWELLERY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STEN HEYERDAHL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JEWELLERY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Johans gate 37B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25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993 330 582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JEWELLERY DESIGN AS</a:t>
            </a:r>
          </a:p>
        </p:txBody>
      </p:sp>
    </p:spTree>
  </p:cSld>
  <p:clrMapOvr>
    <a:masterClrMapping xmlns:a="http://schemas.openxmlformats.org/drawingml/2006/main"/>
  </p:clrMapOvr>
</p:sld>
</file>