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3a08d17bae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214d3e2e348e5"/>
  </p:sldMasterIdLst>
  <p:sldIdLst>
    <p:sldId xmlns:r="http://schemas.openxmlformats.org/officeDocument/2006/relationships" id="256" r:id="Rf7cd253349164a07"/>
    <p:sldId xmlns:r="http://schemas.openxmlformats.org/officeDocument/2006/relationships" id="257" r:id="Rc106dfe903ea4dbc"/>
    <p:sldId xmlns:r="http://schemas.openxmlformats.org/officeDocument/2006/relationships" id="258" r:id="Rae1322b9fccf4804"/>
    <p:sldId xmlns:r="http://schemas.openxmlformats.org/officeDocument/2006/relationships" id="259" r:id="R5e513ca53183415d"/>
    <p:sldId xmlns:r="http://schemas.openxmlformats.org/officeDocument/2006/relationships" id="260" r:id="R121ba6cf6d6a418e"/>
    <p:sldId xmlns:r="http://schemas.openxmlformats.org/officeDocument/2006/relationships" id="261" r:id="R52e87805dd214eb8"/>
    <p:sldId xmlns:r="http://schemas.openxmlformats.org/officeDocument/2006/relationships" id="262" r:id="Rd737ffc1dacb4a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214d3e2e348e5" /><Relationship Type="http://schemas.openxmlformats.org/officeDocument/2006/relationships/slide" Target="/ppt/slides/slide1.xml" Id="Rf7cd253349164a07" /><Relationship Type="http://schemas.openxmlformats.org/officeDocument/2006/relationships/slide" Target="/ppt/slides/slide2.xml" Id="Rc106dfe903ea4dbc" /><Relationship Type="http://schemas.openxmlformats.org/officeDocument/2006/relationships/slide" Target="/ppt/slides/slide3.xml" Id="Rae1322b9fccf4804" /><Relationship Type="http://schemas.openxmlformats.org/officeDocument/2006/relationships/slide" Target="/ppt/slides/slide4.xml" Id="R5e513ca53183415d" /><Relationship Type="http://schemas.openxmlformats.org/officeDocument/2006/relationships/slide" Target="/ppt/slides/slide5.xml" Id="R121ba6cf6d6a418e" /><Relationship Type="http://schemas.openxmlformats.org/officeDocument/2006/relationships/slide" Target="/ppt/slides/slide6.xml" Id="R52e87805dd214eb8" /><Relationship Type="http://schemas.openxmlformats.org/officeDocument/2006/relationships/slide" Target="/ppt/slides/slide7.xml" Id="Rd737ffc1dacb4a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f9e746334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11cc609004423" /><Relationship Type="http://schemas.openxmlformats.org/officeDocument/2006/relationships/theme" Target="/ppt/slideMasters/theme/theme1.xml" Id="R99c10f68882449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811cc60900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6a09c9ba9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659db30a046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ded133f2c4c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f197ff3f94e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784dff5f74f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07c761bdd4a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c4ca93967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PAUL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BERG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78 792 581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6 601 339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5 163 406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20 941 169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38 099 866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 BERG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Amsrudvegen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17 73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firmapost@paulberg.no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993 331 104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PAUL BERG AS</a:t>
            </a:r>
          </a:p>
        </p:txBody>
      </p:sp>
    </p:spTree>
  </p:cSld>
  <p:clrMapOvr>
    <a:masterClrMapping xmlns:a="http://schemas.openxmlformats.org/drawingml/2006/main"/>
  </p:clrMapOvr>
</p:sld>
</file>