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511fbd58fe48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abacae002946f0"/>
  </p:sldMasterIdLst>
  <p:sldIdLst>
    <p:sldId xmlns:r="http://schemas.openxmlformats.org/officeDocument/2006/relationships" id="256" r:id="R0f46d8e47b8a43d5"/>
    <p:sldId xmlns:r="http://schemas.openxmlformats.org/officeDocument/2006/relationships" id="257" r:id="R5fef018f8dad456b"/>
    <p:sldId xmlns:r="http://schemas.openxmlformats.org/officeDocument/2006/relationships" id="258" r:id="Ra3ad32369f814643"/>
    <p:sldId xmlns:r="http://schemas.openxmlformats.org/officeDocument/2006/relationships" id="259" r:id="R02e44f62d163442a"/>
    <p:sldId xmlns:r="http://schemas.openxmlformats.org/officeDocument/2006/relationships" id="260" r:id="R9baba84caf874b91"/>
    <p:sldId xmlns:r="http://schemas.openxmlformats.org/officeDocument/2006/relationships" id="261" r:id="Raf4c0085874b4eef"/>
    <p:sldId xmlns:r="http://schemas.openxmlformats.org/officeDocument/2006/relationships" id="262" r:id="Rfe5c0da0ac9d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bacae002946f0" /><Relationship Type="http://schemas.openxmlformats.org/officeDocument/2006/relationships/slide" Target="/ppt/slides/slide1.xml" Id="R0f46d8e47b8a43d5" /><Relationship Type="http://schemas.openxmlformats.org/officeDocument/2006/relationships/slide" Target="/ppt/slides/slide2.xml" Id="R5fef018f8dad456b" /><Relationship Type="http://schemas.openxmlformats.org/officeDocument/2006/relationships/slide" Target="/ppt/slides/slide3.xml" Id="Ra3ad32369f814643" /><Relationship Type="http://schemas.openxmlformats.org/officeDocument/2006/relationships/slide" Target="/ppt/slides/slide4.xml" Id="R02e44f62d163442a" /><Relationship Type="http://schemas.openxmlformats.org/officeDocument/2006/relationships/slide" Target="/ppt/slides/slide5.xml" Id="R9baba84caf874b91" /><Relationship Type="http://schemas.openxmlformats.org/officeDocument/2006/relationships/slide" Target="/ppt/slides/slide6.xml" Id="Raf4c0085874b4eef" /><Relationship Type="http://schemas.openxmlformats.org/officeDocument/2006/relationships/slide" Target="/ppt/slides/slide7.xml" Id="Rfe5c0da0ac9d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09b61f45f41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16fda0e044c79" /><Relationship Type="http://schemas.openxmlformats.org/officeDocument/2006/relationships/theme" Target="/ppt/slideMasters/theme/theme1.xml" Id="Rfc56c993264542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c16fda0e044c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5da05c2bc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2eeb2399446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cdea6c7cf40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53bfa091b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54643ca81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4e5d8ac7049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38a41871346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LION INVEST AS ble etablert [år] og holder til i Vormedal.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−3 520 927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39 754 265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41 843 977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RONG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RONG EIDE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THEODOR ALEXANDER RONG KOPPANG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ANETTE RONG EIDE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VRK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5545 Vormedal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orong@lioninvest.no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993 339 318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 INVEST AS</a:t>
            </a:r>
          </a:p>
        </p:txBody>
      </p:sp>
    </p:spTree>
  </p:cSld>
  <p:clrMapOvr>
    <a:masterClrMapping xmlns:a="http://schemas.openxmlformats.org/drawingml/2006/main"/>
  </p:clrMapOvr>
</p:sld>
</file>