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131650489241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aa570047974eac"/>
  </p:sldMasterIdLst>
  <p:sldIdLst>
    <p:sldId xmlns:r="http://schemas.openxmlformats.org/officeDocument/2006/relationships" id="256" r:id="R42843de2a2ed45f1"/>
    <p:sldId xmlns:r="http://schemas.openxmlformats.org/officeDocument/2006/relationships" id="257" r:id="Re08ffd72e9964872"/>
    <p:sldId xmlns:r="http://schemas.openxmlformats.org/officeDocument/2006/relationships" id="258" r:id="R035349cd7ee34535"/>
    <p:sldId xmlns:r="http://schemas.openxmlformats.org/officeDocument/2006/relationships" id="259" r:id="Rc483304539ae4e69"/>
    <p:sldId xmlns:r="http://schemas.openxmlformats.org/officeDocument/2006/relationships" id="260" r:id="Rb4ce1fe302944543"/>
    <p:sldId xmlns:r="http://schemas.openxmlformats.org/officeDocument/2006/relationships" id="261" r:id="R42e18dd890654172"/>
    <p:sldId xmlns:r="http://schemas.openxmlformats.org/officeDocument/2006/relationships" id="262" r:id="R484297d1506d40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aa570047974eac" /><Relationship Type="http://schemas.openxmlformats.org/officeDocument/2006/relationships/slide" Target="/ppt/slides/slide1.xml" Id="R42843de2a2ed45f1" /><Relationship Type="http://schemas.openxmlformats.org/officeDocument/2006/relationships/slide" Target="/ppt/slides/slide2.xml" Id="Re08ffd72e9964872" /><Relationship Type="http://schemas.openxmlformats.org/officeDocument/2006/relationships/slide" Target="/ppt/slides/slide3.xml" Id="R035349cd7ee34535" /><Relationship Type="http://schemas.openxmlformats.org/officeDocument/2006/relationships/slide" Target="/ppt/slides/slide4.xml" Id="Rc483304539ae4e69" /><Relationship Type="http://schemas.openxmlformats.org/officeDocument/2006/relationships/slide" Target="/ppt/slides/slide5.xml" Id="Rb4ce1fe302944543" /><Relationship Type="http://schemas.openxmlformats.org/officeDocument/2006/relationships/slide" Target="/ppt/slides/slide6.xml" Id="R42e18dd890654172" /><Relationship Type="http://schemas.openxmlformats.org/officeDocument/2006/relationships/slide" Target="/ppt/slides/slide7.xml" Id="R484297d1506d40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a31e11252d4a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3073a022c4e1a" /><Relationship Type="http://schemas.openxmlformats.org/officeDocument/2006/relationships/theme" Target="/ppt/slideMasters/theme/theme1.xml" Id="Ra80d73eb37fc40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f3073a022c4e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0b571ffb244b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f3d7565b242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e322d75e148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04c8eb48840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13dabd00747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4ae1b929a42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887b232724b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BILINNREDERN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BILINNREDERN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BILINNREDERN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BILINNREDERN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BILINNREDERN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BILINNREDERN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6 244 919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246 296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189 788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−891 904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502 924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BILINNREDERN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RASMUSSEN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THOMAS OLSEN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BILINNREDERN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Rabbenvegen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3740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993 341 983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BILINNREDERN AS</a:t>
            </a:r>
          </a:p>
        </p:txBody>
      </p:sp>
    </p:spTree>
  </p:cSld>
  <p:clrMapOvr>
    <a:masterClrMapping xmlns:a="http://schemas.openxmlformats.org/drawingml/2006/main"/>
  </p:clrMapOvr>
</p:sld>
</file>