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714dac95cd49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7e4b90ac1749f5"/>
  </p:sldMasterIdLst>
  <p:sldIdLst>
    <p:sldId xmlns:r="http://schemas.openxmlformats.org/officeDocument/2006/relationships" id="256" r:id="Rf2556978f28f4459"/>
    <p:sldId xmlns:r="http://schemas.openxmlformats.org/officeDocument/2006/relationships" id="257" r:id="Rc667be78a0a54350"/>
    <p:sldId xmlns:r="http://schemas.openxmlformats.org/officeDocument/2006/relationships" id="258" r:id="R8117133e07bc4680"/>
    <p:sldId xmlns:r="http://schemas.openxmlformats.org/officeDocument/2006/relationships" id="259" r:id="Reb18d400467d4017"/>
    <p:sldId xmlns:r="http://schemas.openxmlformats.org/officeDocument/2006/relationships" id="260" r:id="Rbc33eff659d548f4"/>
    <p:sldId xmlns:r="http://schemas.openxmlformats.org/officeDocument/2006/relationships" id="261" r:id="Radbf134806134e63"/>
    <p:sldId xmlns:r="http://schemas.openxmlformats.org/officeDocument/2006/relationships" id="262" r:id="Rcad41e79f6fd4e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e4b90ac1749f5" /><Relationship Type="http://schemas.openxmlformats.org/officeDocument/2006/relationships/slide" Target="/ppt/slides/slide1.xml" Id="Rf2556978f28f4459" /><Relationship Type="http://schemas.openxmlformats.org/officeDocument/2006/relationships/slide" Target="/ppt/slides/slide2.xml" Id="Rc667be78a0a54350" /><Relationship Type="http://schemas.openxmlformats.org/officeDocument/2006/relationships/slide" Target="/ppt/slides/slide3.xml" Id="R8117133e07bc4680" /><Relationship Type="http://schemas.openxmlformats.org/officeDocument/2006/relationships/slide" Target="/ppt/slides/slide4.xml" Id="Reb18d400467d4017" /><Relationship Type="http://schemas.openxmlformats.org/officeDocument/2006/relationships/slide" Target="/ppt/slides/slide5.xml" Id="Rbc33eff659d548f4" /><Relationship Type="http://schemas.openxmlformats.org/officeDocument/2006/relationships/slide" Target="/ppt/slides/slide6.xml" Id="Radbf134806134e63" /><Relationship Type="http://schemas.openxmlformats.org/officeDocument/2006/relationships/slide" Target="/ppt/slides/slide7.xml" Id="Rcad41e79f6fd4e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56c3278ff49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9eefac7c24acd" /><Relationship Type="http://schemas.openxmlformats.org/officeDocument/2006/relationships/theme" Target="/ppt/slideMasters/theme/theme1.xml" Id="R568f8a80d6914f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9eefac7c2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2b71930664d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adcaa974d44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bc5a610e5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a70e8fca347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9b1fbd8c242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1aee5558843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2490c725f45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ERØY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88 852 078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431 991 511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434 250 625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Eriksen, Orrebakken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993 345 903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