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20af84213146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053da201384971"/>
  </p:sldMasterIdLst>
  <p:sldIdLst>
    <p:sldId xmlns:r="http://schemas.openxmlformats.org/officeDocument/2006/relationships" id="256" r:id="R8ee4ce9b227f4c87"/>
    <p:sldId xmlns:r="http://schemas.openxmlformats.org/officeDocument/2006/relationships" id="257" r:id="R7500b79c878545a1"/>
    <p:sldId xmlns:r="http://schemas.openxmlformats.org/officeDocument/2006/relationships" id="258" r:id="Rdff12cc81aa44408"/>
    <p:sldId xmlns:r="http://schemas.openxmlformats.org/officeDocument/2006/relationships" id="259" r:id="Rba64db5274d740bc"/>
    <p:sldId xmlns:r="http://schemas.openxmlformats.org/officeDocument/2006/relationships" id="260" r:id="Rd5cd3a0969f340ca"/>
    <p:sldId xmlns:r="http://schemas.openxmlformats.org/officeDocument/2006/relationships" id="261" r:id="Rf121beefd5f04fa3"/>
    <p:sldId xmlns:r="http://schemas.openxmlformats.org/officeDocument/2006/relationships" id="262" r:id="R6a5ca1c753a34a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53da201384971" /><Relationship Type="http://schemas.openxmlformats.org/officeDocument/2006/relationships/slide" Target="/ppt/slides/slide1.xml" Id="R8ee4ce9b227f4c87" /><Relationship Type="http://schemas.openxmlformats.org/officeDocument/2006/relationships/slide" Target="/ppt/slides/slide2.xml" Id="R7500b79c878545a1" /><Relationship Type="http://schemas.openxmlformats.org/officeDocument/2006/relationships/slide" Target="/ppt/slides/slide3.xml" Id="Rdff12cc81aa44408" /><Relationship Type="http://schemas.openxmlformats.org/officeDocument/2006/relationships/slide" Target="/ppt/slides/slide4.xml" Id="Rba64db5274d740bc" /><Relationship Type="http://schemas.openxmlformats.org/officeDocument/2006/relationships/slide" Target="/ppt/slides/slide5.xml" Id="Rd5cd3a0969f340ca" /><Relationship Type="http://schemas.openxmlformats.org/officeDocument/2006/relationships/slide" Target="/ppt/slides/slide6.xml" Id="Rf121beefd5f04fa3" /><Relationship Type="http://schemas.openxmlformats.org/officeDocument/2006/relationships/slide" Target="/ppt/slides/slide7.xml" Id="R6a5ca1c753a34a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98db081a2b4b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df96a1903423e" /><Relationship Type="http://schemas.openxmlformats.org/officeDocument/2006/relationships/theme" Target="/ppt/slideMasters/theme/theme1.xml" Id="Rb80116ca31e349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5df96a190342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7bed7d6ba46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58fa5787543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0fdc3e6f345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4aea87b0b47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68dba91d245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62d6ef61640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aed327bc149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MOMENTRA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MOMENTRA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MOMENTRA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MOMENTRA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MOMENTRA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MOMENTRA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4 804 514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1 408 015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38 886 336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37 339 786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64 307 984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MOMENTRA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SANDSTORM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MORUD SANDBERG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MOMENTRA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den godes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marius@momentra.no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993 348 392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MOMENTRA AS</a:t>
            </a:r>
          </a:p>
        </p:txBody>
      </p:sp>
    </p:spTree>
  </p:cSld>
  <p:clrMapOvr>
    <a:masterClrMapping xmlns:a="http://schemas.openxmlformats.org/drawingml/2006/main"/>
  </p:clrMapOvr>
</p:sld>
</file>