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16bcce31d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c31cf013448b1"/>
  </p:sldMasterIdLst>
  <p:sldIdLst>
    <p:sldId xmlns:r="http://schemas.openxmlformats.org/officeDocument/2006/relationships" id="256" r:id="Ra1143ae2e36d4067"/>
    <p:sldId xmlns:r="http://schemas.openxmlformats.org/officeDocument/2006/relationships" id="257" r:id="Rddead12438a34c01"/>
    <p:sldId xmlns:r="http://schemas.openxmlformats.org/officeDocument/2006/relationships" id="258" r:id="R4460e09a98664b29"/>
    <p:sldId xmlns:r="http://schemas.openxmlformats.org/officeDocument/2006/relationships" id="259" r:id="R268778d542744459"/>
    <p:sldId xmlns:r="http://schemas.openxmlformats.org/officeDocument/2006/relationships" id="260" r:id="R1758e725939f4108"/>
    <p:sldId xmlns:r="http://schemas.openxmlformats.org/officeDocument/2006/relationships" id="261" r:id="R44c0aef433624ec8"/>
    <p:sldId xmlns:r="http://schemas.openxmlformats.org/officeDocument/2006/relationships" id="262" r:id="Rba3430a3935b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c31cf013448b1" /><Relationship Type="http://schemas.openxmlformats.org/officeDocument/2006/relationships/slide" Target="/ppt/slides/slide1.xml" Id="Ra1143ae2e36d4067" /><Relationship Type="http://schemas.openxmlformats.org/officeDocument/2006/relationships/slide" Target="/ppt/slides/slide2.xml" Id="Rddead12438a34c01" /><Relationship Type="http://schemas.openxmlformats.org/officeDocument/2006/relationships/slide" Target="/ppt/slides/slide3.xml" Id="R4460e09a98664b29" /><Relationship Type="http://schemas.openxmlformats.org/officeDocument/2006/relationships/slide" Target="/ppt/slides/slide4.xml" Id="R268778d542744459" /><Relationship Type="http://schemas.openxmlformats.org/officeDocument/2006/relationships/slide" Target="/ppt/slides/slide5.xml" Id="R1758e725939f4108" /><Relationship Type="http://schemas.openxmlformats.org/officeDocument/2006/relationships/slide" Target="/ppt/slides/slide6.xml" Id="R44c0aef433624ec8" /><Relationship Type="http://schemas.openxmlformats.org/officeDocument/2006/relationships/slide" Target="/ppt/slides/slide7.xml" Id="Rba3430a3935b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e8271d157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c4974d7744e0" /><Relationship Type="http://schemas.openxmlformats.org/officeDocument/2006/relationships/theme" Target="/ppt/slideMasters/theme/theme1.xml" Id="Raf2e52edb1c7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3c4974d77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d032cfc8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bc23c093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f2fb32c01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e7a8a0be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315cbfea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bc485e854b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8ba7ce73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EDK GRUPPEN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23 350 363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26 647 757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54 113 652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ERNST DAVID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LUNDEBY BJØRN ELLING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Kjerrheibakken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01 55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david@ghv.no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EDK GRUPPEN AS</a:t>
            </a:r>
          </a:p>
        </p:txBody>
      </p:sp>
    </p:spTree>
  </p:cSld>
  <p:clrMapOvr>
    <a:masterClrMapping xmlns:a="http://schemas.openxmlformats.org/drawingml/2006/main"/>
  </p:clrMapOvr>
</p:sld>
</file>