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fc29f2965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bd5a28b4941d3"/>
  </p:sldMasterIdLst>
  <p:sldIdLst>
    <p:sldId xmlns:r="http://schemas.openxmlformats.org/officeDocument/2006/relationships" id="256" r:id="R556a10ef811d4f58"/>
    <p:sldId xmlns:r="http://schemas.openxmlformats.org/officeDocument/2006/relationships" id="257" r:id="Rb62491db435349f2"/>
    <p:sldId xmlns:r="http://schemas.openxmlformats.org/officeDocument/2006/relationships" id="258" r:id="Ra3dc90ecf3314580"/>
    <p:sldId xmlns:r="http://schemas.openxmlformats.org/officeDocument/2006/relationships" id="259" r:id="R83e29ac3dff34b72"/>
    <p:sldId xmlns:r="http://schemas.openxmlformats.org/officeDocument/2006/relationships" id="260" r:id="R057eca4bcda0493c"/>
    <p:sldId xmlns:r="http://schemas.openxmlformats.org/officeDocument/2006/relationships" id="261" r:id="R096a3f61420a478a"/>
    <p:sldId xmlns:r="http://schemas.openxmlformats.org/officeDocument/2006/relationships" id="262" r:id="Rc25fb59a6c26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bd5a28b4941d3" /><Relationship Type="http://schemas.openxmlformats.org/officeDocument/2006/relationships/slide" Target="/ppt/slides/slide1.xml" Id="R556a10ef811d4f58" /><Relationship Type="http://schemas.openxmlformats.org/officeDocument/2006/relationships/slide" Target="/ppt/slides/slide2.xml" Id="Rb62491db435349f2" /><Relationship Type="http://schemas.openxmlformats.org/officeDocument/2006/relationships/slide" Target="/ppt/slides/slide3.xml" Id="Ra3dc90ecf3314580" /><Relationship Type="http://schemas.openxmlformats.org/officeDocument/2006/relationships/slide" Target="/ppt/slides/slide4.xml" Id="R83e29ac3dff34b72" /><Relationship Type="http://schemas.openxmlformats.org/officeDocument/2006/relationships/slide" Target="/ppt/slides/slide5.xml" Id="R057eca4bcda0493c" /><Relationship Type="http://schemas.openxmlformats.org/officeDocument/2006/relationships/slide" Target="/ppt/slides/slide6.xml" Id="R096a3f61420a478a" /><Relationship Type="http://schemas.openxmlformats.org/officeDocument/2006/relationships/slide" Target="/ppt/slides/slide7.xml" Id="Rc25fb59a6c26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d0f9b2f86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4201f0cf44d90" /><Relationship Type="http://schemas.openxmlformats.org/officeDocument/2006/relationships/theme" Target="/ppt/slideMasters/theme/theme1.xml" Id="Re8ab005105d6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4201f0cf4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190f682c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46b617500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30ab41fe4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e4d13c08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95eea3583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bf178e7b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3c086d78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SKIING AS ble etablert [år] og holder til i Sellebakk.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HALVORSRUD MAYRITA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Mayrita Sapklin Halvorsrud, Nordre Kongsvei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1654 Sellebakk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mayrita.halvorsrud@gmail.no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993 350 389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SKIING AS</a:t>
            </a:r>
          </a:p>
        </p:txBody>
      </p:sp>
    </p:spTree>
  </p:cSld>
  <p:clrMapOvr>
    <a:masterClrMapping xmlns:a="http://schemas.openxmlformats.org/drawingml/2006/main"/>
  </p:clrMapOvr>
</p:sld>
</file>