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502761f25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378289a184188"/>
  </p:sldMasterIdLst>
  <p:sldIdLst>
    <p:sldId xmlns:r="http://schemas.openxmlformats.org/officeDocument/2006/relationships" id="256" r:id="R3b4c6168af5b4781"/>
    <p:sldId xmlns:r="http://schemas.openxmlformats.org/officeDocument/2006/relationships" id="257" r:id="Rd77485c650b048cb"/>
    <p:sldId xmlns:r="http://schemas.openxmlformats.org/officeDocument/2006/relationships" id="258" r:id="R5db9c6c8b8654fb9"/>
    <p:sldId xmlns:r="http://schemas.openxmlformats.org/officeDocument/2006/relationships" id="259" r:id="Rc13fc14f400a4c01"/>
    <p:sldId xmlns:r="http://schemas.openxmlformats.org/officeDocument/2006/relationships" id="260" r:id="R0ab1445f26344c47"/>
    <p:sldId xmlns:r="http://schemas.openxmlformats.org/officeDocument/2006/relationships" id="261" r:id="R1f5797e3ed73476d"/>
    <p:sldId xmlns:r="http://schemas.openxmlformats.org/officeDocument/2006/relationships" id="262" r:id="R8344e4a43771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378289a184188" /><Relationship Type="http://schemas.openxmlformats.org/officeDocument/2006/relationships/slide" Target="/ppt/slides/slide1.xml" Id="R3b4c6168af5b4781" /><Relationship Type="http://schemas.openxmlformats.org/officeDocument/2006/relationships/slide" Target="/ppt/slides/slide2.xml" Id="Rd77485c650b048cb" /><Relationship Type="http://schemas.openxmlformats.org/officeDocument/2006/relationships/slide" Target="/ppt/slides/slide3.xml" Id="R5db9c6c8b8654fb9" /><Relationship Type="http://schemas.openxmlformats.org/officeDocument/2006/relationships/slide" Target="/ppt/slides/slide4.xml" Id="Rc13fc14f400a4c01" /><Relationship Type="http://schemas.openxmlformats.org/officeDocument/2006/relationships/slide" Target="/ppt/slides/slide5.xml" Id="R0ab1445f26344c47" /><Relationship Type="http://schemas.openxmlformats.org/officeDocument/2006/relationships/slide" Target="/ppt/slides/slide6.xml" Id="R1f5797e3ed73476d" /><Relationship Type="http://schemas.openxmlformats.org/officeDocument/2006/relationships/slide" Target="/ppt/slides/slide7.xml" Id="R8344e4a43771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d34f3d8a848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b7d682bb54bfc" /><Relationship Type="http://schemas.openxmlformats.org/officeDocument/2006/relationships/theme" Target="/ppt/slideMasters/theme/theme1.xml" Id="Rf51d6d4609c94e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7b7d682bb54b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7e388920c40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64e564bab4a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7744d4e8345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cb381ed2d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f4732a34440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5a8e720064e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a48fbf40b4b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FOSEN BIOVARME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BIOVARME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FOSEN BIOVARME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BIOVARME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BIOVARME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BIOVARME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3 361 555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−667 100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−1 228 930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−675 164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5 569 778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BIOVARME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 HAUGSNES AS  –  48,5 %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NITTEMARK  –  25,8 %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SØRDAHL  –  25,8 %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BIOVARME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Nittemark AS, Norddalen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enittema@online.no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993 366 994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BIOVARME AS</a:t>
            </a:r>
          </a:p>
        </p:txBody>
      </p:sp>
    </p:spTree>
  </p:cSld>
  <p:clrMapOvr>
    <a:masterClrMapping xmlns:a="http://schemas.openxmlformats.org/drawingml/2006/main"/>
  </p:clrMapOvr>
</p:sld>
</file>