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780991abb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0cf45df2b49e8"/>
  </p:sldMasterIdLst>
  <p:sldIdLst>
    <p:sldId xmlns:r="http://schemas.openxmlformats.org/officeDocument/2006/relationships" id="256" r:id="Ra1da4494e33140cf"/>
    <p:sldId xmlns:r="http://schemas.openxmlformats.org/officeDocument/2006/relationships" id="257" r:id="Ra1314e3fe0ae4899"/>
    <p:sldId xmlns:r="http://schemas.openxmlformats.org/officeDocument/2006/relationships" id="258" r:id="Rcc337335f8104058"/>
    <p:sldId xmlns:r="http://schemas.openxmlformats.org/officeDocument/2006/relationships" id="259" r:id="Reda75bd8089a4d40"/>
    <p:sldId xmlns:r="http://schemas.openxmlformats.org/officeDocument/2006/relationships" id="260" r:id="R2ed777cda0f54b92"/>
    <p:sldId xmlns:r="http://schemas.openxmlformats.org/officeDocument/2006/relationships" id="261" r:id="R97f3e7fef6b341f5"/>
    <p:sldId xmlns:r="http://schemas.openxmlformats.org/officeDocument/2006/relationships" id="262" r:id="R31070dea0717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0cf45df2b49e8" /><Relationship Type="http://schemas.openxmlformats.org/officeDocument/2006/relationships/slide" Target="/ppt/slides/slide1.xml" Id="Ra1da4494e33140cf" /><Relationship Type="http://schemas.openxmlformats.org/officeDocument/2006/relationships/slide" Target="/ppt/slides/slide2.xml" Id="Ra1314e3fe0ae4899" /><Relationship Type="http://schemas.openxmlformats.org/officeDocument/2006/relationships/slide" Target="/ppt/slides/slide3.xml" Id="Rcc337335f8104058" /><Relationship Type="http://schemas.openxmlformats.org/officeDocument/2006/relationships/slide" Target="/ppt/slides/slide4.xml" Id="Reda75bd8089a4d40" /><Relationship Type="http://schemas.openxmlformats.org/officeDocument/2006/relationships/slide" Target="/ppt/slides/slide5.xml" Id="R2ed777cda0f54b92" /><Relationship Type="http://schemas.openxmlformats.org/officeDocument/2006/relationships/slide" Target="/ppt/slides/slide6.xml" Id="R97f3e7fef6b341f5" /><Relationship Type="http://schemas.openxmlformats.org/officeDocument/2006/relationships/slide" Target="/ppt/slides/slide7.xml" Id="R31070dea0717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895a02452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8e866541c4b8d" /><Relationship Type="http://schemas.openxmlformats.org/officeDocument/2006/relationships/theme" Target="/ppt/slideMasters/theme/theme1.xml" Id="R4bbf8136218b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a8e866541c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e7af88e8c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6b86d65704d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4fdeae3be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e96a77fe5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6de30e115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459af8396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78afe5c6d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LEVAIN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LEVAIN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72 506 638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72 845 827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HAARE ALDORINO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24E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993 370 568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LEVAIN CONSULTING AS</a:t>
            </a:r>
          </a:p>
        </p:txBody>
      </p:sp>
    </p:spTree>
  </p:cSld>
  <p:clrMapOvr>
    <a:masterClrMapping xmlns:a="http://schemas.openxmlformats.org/drawingml/2006/main"/>
  </p:clrMapOvr>
</p:sld>
</file>