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bb8a79b23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43b04b03a4f84"/>
  </p:sldMasterIdLst>
  <p:sldIdLst>
    <p:sldId xmlns:r="http://schemas.openxmlformats.org/officeDocument/2006/relationships" id="256" r:id="Rac62725b39594ae2"/>
    <p:sldId xmlns:r="http://schemas.openxmlformats.org/officeDocument/2006/relationships" id="257" r:id="R1e6f86be0df14e82"/>
    <p:sldId xmlns:r="http://schemas.openxmlformats.org/officeDocument/2006/relationships" id="258" r:id="R7c694db2b81f4a62"/>
    <p:sldId xmlns:r="http://schemas.openxmlformats.org/officeDocument/2006/relationships" id="259" r:id="R9594161830634996"/>
    <p:sldId xmlns:r="http://schemas.openxmlformats.org/officeDocument/2006/relationships" id="260" r:id="R0428561b0f5e42e7"/>
    <p:sldId xmlns:r="http://schemas.openxmlformats.org/officeDocument/2006/relationships" id="261" r:id="R81ce2d0fc67f44ed"/>
    <p:sldId xmlns:r="http://schemas.openxmlformats.org/officeDocument/2006/relationships" id="262" r:id="Ra3c0e963a83d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43b04b03a4f84" /><Relationship Type="http://schemas.openxmlformats.org/officeDocument/2006/relationships/slide" Target="/ppt/slides/slide1.xml" Id="Rac62725b39594ae2" /><Relationship Type="http://schemas.openxmlformats.org/officeDocument/2006/relationships/slide" Target="/ppt/slides/slide2.xml" Id="R1e6f86be0df14e82" /><Relationship Type="http://schemas.openxmlformats.org/officeDocument/2006/relationships/slide" Target="/ppt/slides/slide3.xml" Id="R7c694db2b81f4a62" /><Relationship Type="http://schemas.openxmlformats.org/officeDocument/2006/relationships/slide" Target="/ppt/slides/slide4.xml" Id="R9594161830634996" /><Relationship Type="http://schemas.openxmlformats.org/officeDocument/2006/relationships/slide" Target="/ppt/slides/slide5.xml" Id="R0428561b0f5e42e7" /><Relationship Type="http://schemas.openxmlformats.org/officeDocument/2006/relationships/slide" Target="/ppt/slides/slide6.xml" Id="R81ce2d0fc67f44ed" /><Relationship Type="http://schemas.openxmlformats.org/officeDocument/2006/relationships/slide" Target="/ppt/slides/slide7.xml" Id="Ra3c0e963a83d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6eb4394ec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30622aa0452d" /><Relationship Type="http://schemas.openxmlformats.org/officeDocument/2006/relationships/theme" Target="/ppt/slideMasters/theme/theme1.xml" Id="R5dc57d4f643d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530622aa0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6fb8f68b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2f6562cf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f6f3fce01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0d64bba9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9647d21e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14856ba5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b1675e41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ØYVIND HASVOLD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ØYVIND HASVOLD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HASVOLD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Nordsinni 648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ØYVIND HASVOLD AS</a:t>
            </a:r>
          </a:p>
        </p:txBody>
      </p:sp>
    </p:spTree>
  </p:cSld>
  <p:clrMapOvr>
    <a:masterClrMapping xmlns:a="http://schemas.openxmlformats.org/drawingml/2006/main"/>
  </p:clrMapOvr>
</p:sld>
</file>