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71df67738643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56b91a1bef47c9"/>
  </p:sldMasterIdLst>
  <p:sldIdLst>
    <p:sldId xmlns:r="http://schemas.openxmlformats.org/officeDocument/2006/relationships" id="256" r:id="R44d6a2fe12e24d33"/>
    <p:sldId xmlns:r="http://schemas.openxmlformats.org/officeDocument/2006/relationships" id="257" r:id="R71c3910d64ca435c"/>
    <p:sldId xmlns:r="http://schemas.openxmlformats.org/officeDocument/2006/relationships" id="258" r:id="R1c6b3be0feae4ab0"/>
    <p:sldId xmlns:r="http://schemas.openxmlformats.org/officeDocument/2006/relationships" id="259" r:id="R19ee67dfc4c74986"/>
    <p:sldId xmlns:r="http://schemas.openxmlformats.org/officeDocument/2006/relationships" id="260" r:id="R2b18f211ad7d4737"/>
    <p:sldId xmlns:r="http://schemas.openxmlformats.org/officeDocument/2006/relationships" id="261" r:id="R8f01ac2943aa4f9a"/>
    <p:sldId xmlns:r="http://schemas.openxmlformats.org/officeDocument/2006/relationships" id="262" r:id="R3f9b77e98a6c41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56b91a1bef47c9" /><Relationship Type="http://schemas.openxmlformats.org/officeDocument/2006/relationships/slide" Target="/ppt/slides/slide1.xml" Id="R44d6a2fe12e24d33" /><Relationship Type="http://schemas.openxmlformats.org/officeDocument/2006/relationships/slide" Target="/ppt/slides/slide2.xml" Id="R71c3910d64ca435c" /><Relationship Type="http://schemas.openxmlformats.org/officeDocument/2006/relationships/slide" Target="/ppt/slides/slide3.xml" Id="R1c6b3be0feae4ab0" /><Relationship Type="http://schemas.openxmlformats.org/officeDocument/2006/relationships/slide" Target="/ppt/slides/slide4.xml" Id="R19ee67dfc4c74986" /><Relationship Type="http://schemas.openxmlformats.org/officeDocument/2006/relationships/slide" Target="/ppt/slides/slide5.xml" Id="R2b18f211ad7d4737" /><Relationship Type="http://schemas.openxmlformats.org/officeDocument/2006/relationships/slide" Target="/ppt/slides/slide6.xml" Id="R8f01ac2943aa4f9a" /><Relationship Type="http://schemas.openxmlformats.org/officeDocument/2006/relationships/slide" Target="/ppt/slides/slide7.xml" Id="R3f9b77e98a6c41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8a9eedb8684f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339287d4a4915" /><Relationship Type="http://schemas.openxmlformats.org/officeDocument/2006/relationships/theme" Target="/ppt/slideMasters/theme/theme1.xml" Id="R520279ea819448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5339287d4a49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445aa044544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30ce39d414b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82e3386884a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205617a3643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b76a059fe47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66baf7c99946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43713ee3441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BULL BROTHERS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BROTHERS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BULL BROTHERS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BROTHERS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BROTHERS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BROTHERS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2 019 305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2 231 969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2 240 250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BROTHERS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BULL BROTHERS HOLDING AS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RISHAUG ELISE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RISHAUG FREDRIK WILLIAM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RISHAUG MAGNUS  –  24,8 %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RISHAUG UNNI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RISHAUG MAGNUS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BROTHERS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Rishaug, Ekebergveien 254D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993 377 791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BROTHERS HOLDING AS</a:t>
            </a:r>
          </a:p>
        </p:txBody>
      </p:sp>
    </p:spTree>
  </p:cSld>
  <p:clrMapOvr>
    <a:masterClrMapping xmlns:a="http://schemas.openxmlformats.org/drawingml/2006/main"/>
  </p:clrMapOvr>
</p:sld>
</file>