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4744cc002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52d3ee7b74efa"/>
  </p:sldMasterIdLst>
  <p:sldIdLst>
    <p:sldId xmlns:r="http://schemas.openxmlformats.org/officeDocument/2006/relationships" id="256" r:id="R685571b2ad8f4fbc"/>
    <p:sldId xmlns:r="http://schemas.openxmlformats.org/officeDocument/2006/relationships" id="257" r:id="Rfc3773535ad14033"/>
    <p:sldId xmlns:r="http://schemas.openxmlformats.org/officeDocument/2006/relationships" id="258" r:id="R14c09afe4a45452e"/>
    <p:sldId xmlns:r="http://schemas.openxmlformats.org/officeDocument/2006/relationships" id="259" r:id="R6827d88878f14527"/>
    <p:sldId xmlns:r="http://schemas.openxmlformats.org/officeDocument/2006/relationships" id="260" r:id="Rcc81f8a48ed44b67"/>
    <p:sldId xmlns:r="http://schemas.openxmlformats.org/officeDocument/2006/relationships" id="261" r:id="R0a6007e411014f14"/>
    <p:sldId xmlns:r="http://schemas.openxmlformats.org/officeDocument/2006/relationships" id="262" r:id="R7d1e478ece65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52d3ee7b74efa" /><Relationship Type="http://schemas.openxmlformats.org/officeDocument/2006/relationships/slide" Target="/ppt/slides/slide1.xml" Id="R685571b2ad8f4fbc" /><Relationship Type="http://schemas.openxmlformats.org/officeDocument/2006/relationships/slide" Target="/ppt/slides/slide2.xml" Id="Rfc3773535ad14033" /><Relationship Type="http://schemas.openxmlformats.org/officeDocument/2006/relationships/slide" Target="/ppt/slides/slide3.xml" Id="R14c09afe4a45452e" /><Relationship Type="http://schemas.openxmlformats.org/officeDocument/2006/relationships/slide" Target="/ppt/slides/slide4.xml" Id="R6827d88878f14527" /><Relationship Type="http://schemas.openxmlformats.org/officeDocument/2006/relationships/slide" Target="/ppt/slides/slide5.xml" Id="Rcc81f8a48ed44b67" /><Relationship Type="http://schemas.openxmlformats.org/officeDocument/2006/relationships/slide" Target="/ppt/slides/slide6.xml" Id="R0a6007e411014f14" /><Relationship Type="http://schemas.openxmlformats.org/officeDocument/2006/relationships/slide" Target="/ppt/slides/slide7.xml" Id="R7d1e478ece65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e74219d8e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7a6bb455c4733" /><Relationship Type="http://schemas.openxmlformats.org/officeDocument/2006/relationships/theme" Target="/ppt/slideMasters/theme/theme1.xml" Id="Rc0916d83d1e5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7a6bb455c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91ba234e3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18095d925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c54b54d8b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1cebc9f6241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15e77178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134a2b99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1cd7a7a98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NORGESHUS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NORGESHUS GRUPPEN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1 858 995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7 835 431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23 434 187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76 371 770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DRB-HOLDING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BÅTVIK HOLDING AS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HAAGENSLI KJELLRUN BÅTVIK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OLIVER-HOLDING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Bortens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69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993 379 662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NORGESHUS GRUPPEN AS</a:t>
            </a:r>
          </a:p>
        </p:txBody>
      </p:sp>
    </p:spTree>
  </p:cSld>
  <p:clrMapOvr>
    <a:masterClrMapping xmlns:a="http://schemas.openxmlformats.org/drawingml/2006/main"/>
  </p:clrMapOvr>
</p:sld>
</file>