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596e15241448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ab824546a844ac"/>
  </p:sldMasterIdLst>
  <p:sldIdLst>
    <p:sldId xmlns:r="http://schemas.openxmlformats.org/officeDocument/2006/relationships" id="256" r:id="Rf1e524c8dbab4739"/>
    <p:sldId xmlns:r="http://schemas.openxmlformats.org/officeDocument/2006/relationships" id="257" r:id="R9d866442adf6493f"/>
    <p:sldId xmlns:r="http://schemas.openxmlformats.org/officeDocument/2006/relationships" id="258" r:id="R04df30a424b54c16"/>
    <p:sldId xmlns:r="http://schemas.openxmlformats.org/officeDocument/2006/relationships" id="259" r:id="Re12254f439f1465c"/>
    <p:sldId xmlns:r="http://schemas.openxmlformats.org/officeDocument/2006/relationships" id="260" r:id="R9542970bd0444a70"/>
    <p:sldId xmlns:r="http://schemas.openxmlformats.org/officeDocument/2006/relationships" id="261" r:id="R6aae22ee96fa418f"/>
    <p:sldId xmlns:r="http://schemas.openxmlformats.org/officeDocument/2006/relationships" id="262" r:id="Rb483bec4feda4d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b824546a844ac" /><Relationship Type="http://schemas.openxmlformats.org/officeDocument/2006/relationships/slide" Target="/ppt/slides/slide1.xml" Id="Rf1e524c8dbab4739" /><Relationship Type="http://schemas.openxmlformats.org/officeDocument/2006/relationships/slide" Target="/ppt/slides/slide2.xml" Id="R9d866442adf6493f" /><Relationship Type="http://schemas.openxmlformats.org/officeDocument/2006/relationships/slide" Target="/ppt/slides/slide3.xml" Id="R04df30a424b54c16" /><Relationship Type="http://schemas.openxmlformats.org/officeDocument/2006/relationships/slide" Target="/ppt/slides/slide4.xml" Id="Re12254f439f1465c" /><Relationship Type="http://schemas.openxmlformats.org/officeDocument/2006/relationships/slide" Target="/ppt/slides/slide5.xml" Id="R9542970bd0444a70" /><Relationship Type="http://schemas.openxmlformats.org/officeDocument/2006/relationships/slide" Target="/ppt/slides/slide6.xml" Id="R6aae22ee96fa418f" /><Relationship Type="http://schemas.openxmlformats.org/officeDocument/2006/relationships/slide" Target="/ppt/slides/slide7.xml" Id="Rb483bec4feda4d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f9771904748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e1e1d2f4e4a73" /><Relationship Type="http://schemas.openxmlformats.org/officeDocument/2006/relationships/theme" Target="/ppt/slideMasters/theme/theme1.xml" Id="R536bac988268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2e1e1d2f4e4a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a1007bec9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ec7c035e542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56a8b3203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35f0a4b6c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0938f4c69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888bb2823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fbc8f762843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 INVEST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17 561 885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17 614 521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JARLE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LAPPEGARD GRO MOLDE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JARLE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v/Jarle Molde, Einemo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993 380 806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J.M INVEST AS</a:t>
            </a:r>
          </a:p>
        </p:txBody>
      </p:sp>
    </p:spTree>
  </p:cSld>
  <p:clrMapOvr>
    <a:masterClrMapping xmlns:a="http://schemas.openxmlformats.org/drawingml/2006/main"/>
  </p:clrMapOvr>
</p:sld>
</file>