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dc2ccb39284d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106e6b494e4f47"/>
  </p:sldMasterIdLst>
  <p:sldIdLst>
    <p:sldId xmlns:r="http://schemas.openxmlformats.org/officeDocument/2006/relationships" id="256" r:id="R442932d6cab34e32"/>
    <p:sldId xmlns:r="http://schemas.openxmlformats.org/officeDocument/2006/relationships" id="257" r:id="Rcd131fd847514d4f"/>
    <p:sldId xmlns:r="http://schemas.openxmlformats.org/officeDocument/2006/relationships" id="258" r:id="R1867c77ef31c45e3"/>
    <p:sldId xmlns:r="http://schemas.openxmlformats.org/officeDocument/2006/relationships" id="259" r:id="Rd33ce746251f44e7"/>
    <p:sldId xmlns:r="http://schemas.openxmlformats.org/officeDocument/2006/relationships" id="260" r:id="R8f71464d1071429b"/>
    <p:sldId xmlns:r="http://schemas.openxmlformats.org/officeDocument/2006/relationships" id="261" r:id="R6969df16c3ec4e9c"/>
    <p:sldId xmlns:r="http://schemas.openxmlformats.org/officeDocument/2006/relationships" id="262" r:id="R1b090e181a494d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106e6b494e4f47" /><Relationship Type="http://schemas.openxmlformats.org/officeDocument/2006/relationships/slide" Target="/ppt/slides/slide1.xml" Id="R442932d6cab34e32" /><Relationship Type="http://schemas.openxmlformats.org/officeDocument/2006/relationships/slide" Target="/ppt/slides/slide2.xml" Id="Rcd131fd847514d4f" /><Relationship Type="http://schemas.openxmlformats.org/officeDocument/2006/relationships/slide" Target="/ppt/slides/slide3.xml" Id="R1867c77ef31c45e3" /><Relationship Type="http://schemas.openxmlformats.org/officeDocument/2006/relationships/slide" Target="/ppt/slides/slide4.xml" Id="Rd33ce746251f44e7" /><Relationship Type="http://schemas.openxmlformats.org/officeDocument/2006/relationships/slide" Target="/ppt/slides/slide5.xml" Id="R8f71464d1071429b" /><Relationship Type="http://schemas.openxmlformats.org/officeDocument/2006/relationships/slide" Target="/ppt/slides/slide6.xml" Id="R6969df16c3ec4e9c" /><Relationship Type="http://schemas.openxmlformats.org/officeDocument/2006/relationships/slide" Target="/ppt/slides/slide7.xml" Id="R1b090e181a494d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af01f443984d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ff68d757349b8" /><Relationship Type="http://schemas.openxmlformats.org/officeDocument/2006/relationships/theme" Target="/ppt/slideMasters/theme/theme1.xml" Id="R757bc3ff886a4a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aff68d757349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c71d2eee642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cce6fc6ef46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6168e598643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6cb7d8afb4a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22a0576cb42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50d87b93147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7d99049554a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ØSTFOLD TAXI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TAXI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ØSTFOLD TAXI REGNSKAP AS ble etablert [år] og holder til i Rolvsøy.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TAXI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TAXI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TAXI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2 129 096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191 195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148 637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784 035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1 191 987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TAXI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TAXISENTRALEN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TAXI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Råkollveien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1664 Rolvsøy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36 26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wegar@taxi-as.no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993 382 221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TAXI REGNSKAP AS</a:t>
            </a:r>
          </a:p>
        </p:txBody>
      </p:sp>
    </p:spTree>
  </p:cSld>
  <p:clrMapOvr>
    <a:masterClrMapping xmlns:a="http://schemas.openxmlformats.org/drawingml/2006/main"/>
  </p:clrMapOvr>
</p:sld>
</file>