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b31d868b6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892a32dfb4633"/>
  </p:sldMasterIdLst>
  <p:sldIdLst>
    <p:sldId xmlns:r="http://schemas.openxmlformats.org/officeDocument/2006/relationships" id="256" r:id="R6c506533452640a6"/>
    <p:sldId xmlns:r="http://schemas.openxmlformats.org/officeDocument/2006/relationships" id="257" r:id="R2ad713b3a3344868"/>
    <p:sldId xmlns:r="http://schemas.openxmlformats.org/officeDocument/2006/relationships" id="258" r:id="R76a33c8e1ec14c7f"/>
    <p:sldId xmlns:r="http://schemas.openxmlformats.org/officeDocument/2006/relationships" id="259" r:id="Rddc4c3dcdff6440f"/>
    <p:sldId xmlns:r="http://schemas.openxmlformats.org/officeDocument/2006/relationships" id="260" r:id="Rec89e2a6c38d4b45"/>
    <p:sldId xmlns:r="http://schemas.openxmlformats.org/officeDocument/2006/relationships" id="261" r:id="Re8e6af4ccb844746"/>
    <p:sldId xmlns:r="http://schemas.openxmlformats.org/officeDocument/2006/relationships" id="262" r:id="R7e98125f4197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892a32dfb4633" /><Relationship Type="http://schemas.openxmlformats.org/officeDocument/2006/relationships/slide" Target="/ppt/slides/slide1.xml" Id="R6c506533452640a6" /><Relationship Type="http://schemas.openxmlformats.org/officeDocument/2006/relationships/slide" Target="/ppt/slides/slide2.xml" Id="R2ad713b3a3344868" /><Relationship Type="http://schemas.openxmlformats.org/officeDocument/2006/relationships/slide" Target="/ppt/slides/slide3.xml" Id="R76a33c8e1ec14c7f" /><Relationship Type="http://schemas.openxmlformats.org/officeDocument/2006/relationships/slide" Target="/ppt/slides/slide4.xml" Id="Rddc4c3dcdff6440f" /><Relationship Type="http://schemas.openxmlformats.org/officeDocument/2006/relationships/slide" Target="/ppt/slides/slide5.xml" Id="Rec89e2a6c38d4b45" /><Relationship Type="http://schemas.openxmlformats.org/officeDocument/2006/relationships/slide" Target="/ppt/slides/slide6.xml" Id="Re8e6af4ccb844746" /><Relationship Type="http://schemas.openxmlformats.org/officeDocument/2006/relationships/slide" Target="/ppt/slides/slide7.xml" Id="R7e98125f4197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0469c49d7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628b14e240c9" /><Relationship Type="http://schemas.openxmlformats.org/officeDocument/2006/relationships/theme" Target="/ppt/slideMasters/theme/theme1.xml" Id="R6288627d6a48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0628b14e2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d574d72c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337e3244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c8ed7514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c85695dd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94c840fe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9d73b9a7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7172a95b5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NOVASLI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NOVASLI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48 560 078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TUNAAL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Åsterudsletta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ktunaal@online.no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