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a731d81b6841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debbd8c3a4e6f"/>
  </p:sldMasterIdLst>
  <p:sldIdLst>
    <p:sldId xmlns:r="http://schemas.openxmlformats.org/officeDocument/2006/relationships" id="256" r:id="Reb5ce6f5167540d1"/>
    <p:sldId xmlns:r="http://schemas.openxmlformats.org/officeDocument/2006/relationships" id="257" r:id="Rd3829708f08443a9"/>
    <p:sldId xmlns:r="http://schemas.openxmlformats.org/officeDocument/2006/relationships" id="258" r:id="R202426b296d54249"/>
    <p:sldId xmlns:r="http://schemas.openxmlformats.org/officeDocument/2006/relationships" id="259" r:id="Re33fe042de4e4dbf"/>
    <p:sldId xmlns:r="http://schemas.openxmlformats.org/officeDocument/2006/relationships" id="260" r:id="R94308111d7934ea7"/>
    <p:sldId xmlns:r="http://schemas.openxmlformats.org/officeDocument/2006/relationships" id="261" r:id="Rdd1f098ce3a141ed"/>
    <p:sldId xmlns:r="http://schemas.openxmlformats.org/officeDocument/2006/relationships" id="262" r:id="Rf861e0ac19c2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debbd8c3a4e6f" /><Relationship Type="http://schemas.openxmlformats.org/officeDocument/2006/relationships/slide" Target="/ppt/slides/slide1.xml" Id="Reb5ce6f5167540d1" /><Relationship Type="http://schemas.openxmlformats.org/officeDocument/2006/relationships/slide" Target="/ppt/slides/slide2.xml" Id="Rd3829708f08443a9" /><Relationship Type="http://schemas.openxmlformats.org/officeDocument/2006/relationships/slide" Target="/ppt/slides/slide3.xml" Id="R202426b296d54249" /><Relationship Type="http://schemas.openxmlformats.org/officeDocument/2006/relationships/slide" Target="/ppt/slides/slide4.xml" Id="Re33fe042de4e4dbf" /><Relationship Type="http://schemas.openxmlformats.org/officeDocument/2006/relationships/slide" Target="/ppt/slides/slide5.xml" Id="R94308111d7934ea7" /><Relationship Type="http://schemas.openxmlformats.org/officeDocument/2006/relationships/slide" Target="/ppt/slides/slide6.xml" Id="Rdd1f098ce3a141ed" /><Relationship Type="http://schemas.openxmlformats.org/officeDocument/2006/relationships/slide" Target="/ppt/slides/slide7.xml" Id="Rf861e0ac19c2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58733f0b3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864f12c344cee" /><Relationship Type="http://schemas.openxmlformats.org/officeDocument/2006/relationships/theme" Target="/ppt/slideMasters/theme/theme1.xml" Id="R768a77094d2c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864f12c34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ada597348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2833f1c2c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1a51b5125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1d48d9648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82905e947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6f8764024b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8c92bf6dc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RFA HOLDING AS ble etablert [år] og holder til i Rånåsfoss.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881 338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542 233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86 394 543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117 853 495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122 413 702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ROLF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Borgenveien 493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1927 Rånåsfoss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rfa@gelektro.no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993 386 073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RFA HOLDING AS</a:t>
            </a:r>
          </a:p>
        </p:txBody>
      </p:sp>
    </p:spTree>
  </p:cSld>
  <p:clrMapOvr>
    <a:masterClrMapping xmlns:a="http://schemas.openxmlformats.org/drawingml/2006/main"/>
  </p:clrMapOvr>
</p:sld>
</file>