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f973a6e12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071ea671d448a"/>
  </p:sldMasterIdLst>
  <p:sldIdLst>
    <p:sldId xmlns:r="http://schemas.openxmlformats.org/officeDocument/2006/relationships" id="256" r:id="R5d355f8f740a4208"/>
    <p:sldId xmlns:r="http://schemas.openxmlformats.org/officeDocument/2006/relationships" id="257" r:id="Rec9311b5857d41f5"/>
    <p:sldId xmlns:r="http://schemas.openxmlformats.org/officeDocument/2006/relationships" id="258" r:id="R5c942a9551c247ff"/>
    <p:sldId xmlns:r="http://schemas.openxmlformats.org/officeDocument/2006/relationships" id="259" r:id="R5b253ffe736142a8"/>
    <p:sldId xmlns:r="http://schemas.openxmlformats.org/officeDocument/2006/relationships" id="260" r:id="R6117b36ac95e4ec7"/>
    <p:sldId xmlns:r="http://schemas.openxmlformats.org/officeDocument/2006/relationships" id="261" r:id="R0065e5c196eb4879"/>
    <p:sldId xmlns:r="http://schemas.openxmlformats.org/officeDocument/2006/relationships" id="262" r:id="R98514faedd5c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071ea671d448a" /><Relationship Type="http://schemas.openxmlformats.org/officeDocument/2006/relationships/slide" Target="/ppt/slides/slide1.xml" Id="R5d355f8f740a4208" /><Relationship Type="http://schemas.openxmlformats.org/officeDocument/2006/relationships/slide" Target="/ppt/slides/slide2.xml" Id="Rec9311b5857d41f5" /><Relationship Type="http://schemas.openxmlformats.org/officeDocument/2006/relationships/slide" Target="/ppt/slides/slide3.xml" Id="R5c942a9551c247ff" /><Relationship Type="http://schemas.openxmlformats.org/officeDocument/2006/relationships/slide" Target="/ppt/slides/slide4.xml" Id="R5b253ffe736142a8" /><Relationship Type="http://schemas.openxmlformats.org/officeDocument/2006/relationships/slide" Target="/ppt/slides/slide5.xml" Id="R6117b36ac95e4ec7" /><Relationship Type="http://schemas.openxmlformats.org/officeDocument/2006/relationships/slide" Target="/ppt/slides/slide6.xml" Id="R0065e5c196eb4879" /><Relationship Type="http://schemas.openxmlformats.org/officeDocument/2006/relationships/slide" Target="/ppt/slides/slide7.xml" Id="R98514faedd5c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f1584ff90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93ca8e5040ae" /><Relationship Type="http://schemas.openxmlformats.org/officeDocument/2006/relationships/theme" Target="/ppt/slideMasters/theme/theme1.xml" Id="R2f6ea4f04aef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093ca8e50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9285bc51d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09517175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7a20e28f4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9abd7571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d7929e3eb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3e9ec2628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27d721015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SELTOR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SELTOR GRUPPEN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JUBALICA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DAKASTRA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RÅMUNDDAL MALMFRID C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RÅMUNDDAL STIAN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993 398 330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SELTOR GRUPPEN AS</a:t>
            </a:r>
          </a:p>
        </p:txBody>
      </p:sp>
    </p:spTree>
  </p:cSld>
  <p:clrMapOvr>
    <a:masterClrMapping xmlns:a="http://schemas.openxmlformats.org/drawingml/2006/main"/>
  </p:clrMapOvr>
</p:sld>
</file>