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7c2ad185545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cd92e04354721"/>
  </p:sldMasterIdLst>
  <p:sldIdLst>
    <p:sldId xmlns:r="http://schemas.openxmlformats.org/officeDocument/2006/relationships" id="256" r:id="Rd66a0b0f6c894fc0"/>
    <p:sldId xmlns:r="http://schemas.openxmlformats.org/officeDocument/2006/relationships" id="257" r:id="R5a91356e1cd04c5f"/>
    <p:sldId xmlns:r="http://schemas.openxmlformats.org/officeDocument/2006/relationships" id="258" r:id="Rdc49338802fe49b1"/>
    <p:sldId xmlns:r="http://schemas.openxmlformats.org/officeDocument/2006/relationships" id="259" r:id="R77153020accb4e40"/>
    <p:sldId xmlns:r="http://schemas.openxmlformats.org/officeDocument/2006/relationships" id="260" r:id="R53a157eee261478f"/>
    <p:sldId xmlns:r="http://schemas.openxmlformats.org/officeDocument/2006/relationships" id="261" r:id="R5b6cb9e01732417c"/>
    <p:sldId xmlns:r="http://schemas.openxmlformats.org/officeDocument/2006/relationships" id="262" r:id="R9bf894504f4e47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cd92e04354721" /><Relationship Type="http://schemas.openxmlformats.org/officeDocument/2006/relationships/slide" Target="/ppt/slides/slide1.xml" Id="Rd66a0b0f6c894fc0" /><Relationship Type="http://schemas.openxmlformats.org/officeDocument/2006/relationships/slide" Target="/ppt/slides/slide2.xml" Id="R5a91356e1cd04c5f" /><Relationship Type="http://schemas.openxmlformats.org/officeDocument/2006/relationships/slide" Target="/ppt/slides/slide3.xml" Id="Rdc49338802fe49b1" /><Relationship Type="http://schemas.openxmlformats.org/officeDocument/2006/relationships/slide" Target="/ppt/slides/slide4.xml" Id="R77153020accb4e40" /><Relationship Type="http://schemas.openxmlformats.org/officeDocument/2006/relationships/slide" Target="/ppt/slides/slide5.xml" Id="R53a157eee261478f" /><Relationship Type="http://schemas.openxmlformats.org/officeDocument/2006/relationships/slide" Target="/ppt/slides/slide6.xml" Id="R5b6cb9e01732417c" /><Relationship Type="http://schemas.openxmlformats.org/officeDocument/2006/relationships/slide" Target="/ppt/slides/slide7.xml" Id="R9bf894504f4e47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d9ac749e5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27c5566444e45" /><Relationship Type="http://schemas.openxmlformats.org/officeDocument/2006/relationships/theme" Target="/ppt/slideMasters/theme/theme1.xml" Id="R48e3b087be044c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27c5566444e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d93d23f9646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13d94a04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8b23a4b1546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722a5e09048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9a7b554c4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747673c48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6393212ef4f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DINA MANAGEMENT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41 102 125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45 159 562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GUNNAR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993 399 647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DINA MANAGEMENT AS</a:t>
            </a:r>
          </a:p>
        </p:txBody>
      </p:sp>
    </p:spTree>
  </p:cSld>
  <p:clrMapOvr>
    <a:masterClrMapping xmlns:a="http://schemas.openxmlformats.org/drawingml/2006/main"/>
  </p:clrMapOvr>
</p:sld>
</file>