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4cb48aee4d4c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141a446f9c4cbe"/>
  </p:sldMasterIdLst>
  <p:sldIdLst>
    <p:sldId xmlns:r="http://schemas.openxmlformats.org/officeDocument/2006/relationships" id="256" r:id="R6ae5a25782a34778"/>
    <p:sldId xmlns:r="http://schemas.openxmlformats.org/officeDocument/2006/relationships" id="257" r:id="R544d91f416f04879"/>
    <p:sldId xmlns:r="http://schemas.openxmlformats.org/officeDocument/2006/relationships" id="258" r:id="R404aed3f90304702"/>
    <p:sldId xmlns:r="http://schemas.openxmlformats.org/officeDocument/2006/relationships" id="259" r:id="R9adfddad89db423d"/>
    <p:sldId xmlns:r="http://schemas.openxmlformats.org/officeDocument/2006/relationships" id="260" r:id="Rb2ca31b79af94115"/>
    <p:sldId xmlns:r="http://schemas.openxmlformats.org/officeDocument/2006/relationships" id="261" r:id="R922e9f5a203144b8"/>
    <p:sldId xmlns:r="http://schemas.openxmlformats.org/officeDocument/2006/relationships" id="262" r:id="R727506250bec44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141a446f9c4cbe" /><Relationship Type="http://schemas.openxmlformats.org/officeDocument/2006/relationships/slide" Target="/ppt/slides/slide1.xml" Id="R6ae5a25782a34778" /><Relationship Type="http://schemas.openxmlformats.org/officeDocument/2006/relationships/slide" Target="/ppt/slides/slide2.xml" Id="R544d91f416f04879" /><Relationship Type="http://schemas.openxmlformats.org/officeDocument/2006/relationships/slide" Target="/ppt/slides/slide3.xml" Id="R404aed3f90304702" /><Relationship Type="http://schemas.openxmlformats.org/officeDocument/2006/relationships/slide" Target="/ppt/slides/slide4.xml" Id="R9adfddad89db423d" /><Relationship Type="http://schemas.openxmlformats.org/officeDocument/2006/relationships/slide" Target="/ppt/slides/slide5.xml" Id="Rb2ca31b79af94115" /><Relationship Type="http://schemas.openxmlformats.org/officeDocument/2006/relationships/slide" Target="/ppt/slides/slide6.xml" Id="R922e9f5a203144b8" /><Relationship Type="http://schemas.openxmlformats.org/officeDocument/2006/relationships/slide" Target="/ppt/slides/slide7.xml" Id="R727506250bec44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0eb8a9a0f54a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6e44c08bdd4088" /><Relationship Type="http://schemas.openxmlformats.org/officeDocument/2006/relationships/theme" Target="/ppt/slideMasters/theme/theme1.xml" Id="R44e1004a8adc45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6e44c08bdd40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36c79400384a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9199623b7041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0a3bd9af3846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a757156c9248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d31793829b44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a9d4d7bca349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068068b6b04b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MONFORTE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MONFORTE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MONFORTE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MONFORTE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MONFORTE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MONFORTE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−105 819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−473 405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44 765 283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56 883 658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MONFORTE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AMELN MORTEN 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MONFORTE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Morten Ameln, Sophus Lies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morten.ameln@outlook.com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993 399 701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MONFORTE AS</a:t>
            </a:r>
          </a:p>
        </p:txBody>
      </p:sp>
    </p:spTree>
  </p:cSld>
  <p:clrMapOvr>
    <a:masterClrMapping xmlns:a="http://schemas.openxmlformats.org/drawingml/2006/main"/>
  </p:clrMapOvr>
</p:sld>
</file>