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bd45cb71a2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9fa0500484cf9"/>
  </p:sldMasterIdLst>
  <p:sldIdLst>
    <p:sldId xmlns:r="http://schemas.openxmlformats.org/officeDocument/2006/relationships" id="256" r:id="R80cc0cfe60aa46f8"/>
    <p:sldId xmlns:r="http://schemas.openxmlformats.org/officeDocument/2006/relationships" id="257" r:id="R236887842cb24e64"/>
    <p:sldId xmlns:r="http://schemas.openxmlformats.org/officeDocument/2006/relationships" id="258" r:id="Re77c509abda24d3e"/>
    <p:sldId xmlns:r="http://schemas.openxmlformats.org/officeDocument/2006/relationships" id="259" r:id="Rb08b1f4835b64181"/>
    <p:sldId xmlns:r="http://schemas.openxmlformats.org/officeDocument/2006/relationships" id="260" r:id="R26800911540e49b0"/>
    <p:sldId xmlns:r="http://schemas.openxmlformats.org/officeDocument/2006/relationships" id="261" r:id="R67c04459c318482f"/>
    <p:sldId xmlns:r="http://schemas.openxmlformats.org/officeDocument/2006/relationships" id="262" r:id="R651987195010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9fa0500484cf9" /><Relationship Type="http://schemas.openxmlformats.org/officeDocument/2006/relationships/slide" Target="/ppt/slides/slide1.xml" Id="R80cc0cfe60aa46f8" /><Relationship Type="http://schemas.openxmlformats.org/officeDocument/2006/relationships/slide" Target="/ppt/slides/slide2.xml" Id="R236887842cb24e64" /><Relationship Type="http://schemas.openxmlformats.org/officeDocument/2006/relationships/slide" Target="/ppt/slides/slide3.xml" Id="Re77c509abda24d3e" /><Relationship Type="http://schemas.openxmlformats.org/officeDocument/2006/relationships/slide" Target="/ppt/slides/slide4.xml" Id="Rb08b1f4835b64181" /><Relationship Type="http://schemas.openxmlformats.org/officeDocument/2006/relationships/slide" Target="/ppt/slides/slide5.xml" Id="R26800911540e49b0" /><Relationship Type="http://schemas.openxmlformats.org/officeDocument/2006/relationships/slide" Target="/ppt/slides/slide6.xml" Id="R67c04459c318482f" /><Relationship Type="http://schemas.openxmlformats.org/officeDocument/2006/relationships/slide" Target="/ppt/slides/slide7.xml" Id="R651987195010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33ada396b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0b82f467145cd" /><Relationship Type="http://schemas.openxmlformats.org/officeDocument/2006/relationships/theme" Target="/ppt/slideMasters/theme/theme1.xml" Id="Rd93e52b3acff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c0b82f4671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5c641f36542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78c3647fa40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28081495a4a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08c3a9bb3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2052d8c7a41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a2f1639064f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154bc94aa45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INVEST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17 903 505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17 903 505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LARS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GRO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JØRGEN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Busedal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993 403 784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