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43cf6320a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202fc65c24d68"/>
  </p:sldMasterIdLst>
  <p:sldIdLst>
    <p:sldId xmlns:r="http://schemas.openxmlformats.org/officeDocument/2006/relationships" id="256" r:id="Rad70c9458e0948fa"/>
    <p:sldId xmlns:r="http://schemas.openxmlformats.org/officeDocument/2006/relationships" id="257" r:id="R4339d0207f094c86"/>
    <p:sldId xmlns:r="http://schemas.openxmlformats.org/officeDocument/2006/relationships" id="258" r:id="Rd5a9d14d456044f6"/>
    <p:sldId xmlns:r="http://schemas.openxmlformats.org/officeDocument/2006/relationships" id="259" r:id="R39bf01677b3b4b01"/>
    <p:sldId xmlns:r="http://schemas.openxmlformats.org/officeDocument/2006/relationships" id="260" r:id="R77ef079f49114ac6"/>
    <p:sldId xmlns:r="http://schemas.openxmlformats.org/officeDocument/2006/relationships" id="261" r:id="R87bdd54f4dcd435b"/>
    <p:sldId xmlns:r="http://schemas.openxmlformats.org/officeDocument/2006/relationships" id="262" r:id="R89117262815f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202fc65c24d68" /><Relationship Type="http://schemas.openxmlformats.org/officeDocument/2006/relationships/slide" Target="/ppt/slides/slide1.xml" Id="Rad70c9458e0948fa" /><Relationship Type="http://schemas.openxmlformats.org/officeDocument/2006/relationships/slide" Target="/ppt/slides/slide2.xml" Id="R4339d0207f094c86" /><Relationship Type="http://schemas.openxmlformats.org/officeDocument/2006/relationships/slide" Target="/ppt/slides/slide3.xml" Id="Rd5a9d14d456044f6" /><Relationship Type="http://schemas.openxmlformats.org/officeDocument/2006/relationships/slide" Target="/ppt/slides/slide4.xml" Id="R39bf01677b3b4b01" /><Relationship Type="http://schemas.openxmlformats.org/officeDocument/2006/relationships/slide" Target="/ppt/slides/slide5.xml" Id="R77ef079f49114ac6" /><Relationship Type="http://schemas.openxmlformats.org/officeDocument/2006/relationships/slide" Target="/ppt/slides/slide6.xml" Id="R87bdd54f4dcd435b" /><Relationship Type="http://schemas.openxmlformats.org/officeDocument/2006/relationships/slide" Target="/ppt/slides/slide7.xml" Id="R89117262815f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8f73a07cd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c05f74584111" /><Relationship Type="http://schemas.openxmlformats.org/officeDocument/2006/relationships/theme" Target="/ppt/slideMasters/theme/theme1.xml" Id="R46372f58c855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ec05f7458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b7dc785f9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6f1b246e4d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3042b236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e511ceab3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7ffb5608f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96930d84c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b0234cc8b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SELVÅG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SELVÅG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7 542 911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99 979 936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100 799 397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GUNNAR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993 403 938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