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f8563b227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2ecd1bb2a465e"/>
  </p:sldMasterIdLst>
  <p:sldIdLst>
    <p:sldId xmlns:r="http://schemas.openxmlformats.org/officeDocument/2006/relationships" id="256" r:id="R142cc18f13284397"/>
    <p:sldId xmlns:r="http://schemas.openxmlformats.org/officeDocument/2006/relationships" id="257" r:id="Rf744d3c89c054d39"/>
    <p:sldId xmlns:r="http://schemas.openxmlformats.org/officeDocument/2006/relationships" id="258" r:id="R814988b6defc4469"/>
    <p:sldId xmlns:r="http://schemas.openxmlformats.org/officeDocument/2006/relationships" id="259" r:id="R37b5b996c7984b50"/>
    <p:sldId xmlns:r="http://schemas.openxmlformats.org/officeDocument/2006/relationships" id="260" r:id="R6828be8a0a55436a"/>
    <p:sldId xmlns:r="http://schemas.openxmlformats.org/officeDocument/2006/relationships" id="261" r:id="R5764642dd2b64a6e"/>
    <p:sldId xmlns:r="http://schemas.openxmlformats.org/officeDocument/2006/relationships" id="262" r:id="Rccc680319a24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2ecd1bb2a465e" /><Relationship Type="http://schemas.openxmlformats.org/officeDocument/2006/relationships/slide" Target="/ppt/slides/slide1.xml" Id="R142cc18f13284397" /><Relationship Type="http://schemas.openxmlformats.org/officeDocument/2006/relationships/slide" Target="/ppt/slides/slide2.xml" Id="Rf744d3c89c054d39" /><Relationship Type="http://schemas.openxmlformats.org/officeDocument/2006/relationships/slide" Target="/ppt/slides/slide3.xml" Id="R814988b6defc4469" /><Relationship Type="http://schemas.openxmlformats.org/officeDocument/2006/relationships/slide" Target="/ppt/slides/slide4.xml" Id="R37b5b996c7984b50" /><Relationship Type="http://schemas.openxmlformats.org/officeDocument/2006/relationships/slide" Target="/ppt/slides/slide5.xml" Id="R6828be8a0a55436a" /><Relationship Type="http://schemas.openxmlformats.org/officeDocument/2006/relationships/slide" Target="/ppt/slides/slide6.xml" Id="R5764642dd2b64a6e" /><Relationship Type="http://schemas.openxmlformats.org/officeDocument/2006/relationships/slide" Target="/ppt/slides/slide7.xml" Id="Rccc680319a24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73c2e5adf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a5414a314a54" /><Relationship Type="http://schemas.openxmlformats.org/officeDocument/2006/relationships/theme" Target="/ppt/slideMasters/theme/theme1.xml" Id="Rc2d5d94e2c14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1a5414a31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eb2383aa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2914f215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8f6ab20348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b680c93f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727f7414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df910382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fa598d81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MATHUS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25 587 073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8 206 394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SØVIKHAGEN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SØVIKHAGEN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SØVIKHAGEN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