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61e3ebc8a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2777001bb4bb9"/>
  </p:sldMasterIdLst>
  <p:sldIdLst>
    <p:sldId xmlns:r="http://schemas.openxmlformats.org/officeDocument/2006/relationships" id="256" r:id="R1f03fbe17f194155"/>
    <p:sldId xmlns:r="http://schemas.openxmlformats.org/officeDocument/2006/relationships" id="257" r:id="R5464ff7920344e82"/>
    <p:sldId xmlns:r="http://schemas.openxmlformats.org/officeDocument/2006/relationships" id="258" r:id="Raaef4a45dc5c4121"/>
    <p:sldId xmlns:r="http://schemas.openxmlformats.org/officeDocument/2006/relationships" id="259" r:id="R70c651d17f594a85"/>
    <p:sldId xmlns:r="http://schemas.openxmlformats.org/officeDocument/2006/relationships" id="260" r:id="R0b69c3a73f294649"/>
    <p:sldId xmlns:r="http://schemas.openxmlformats.org/officeDocument/2006/relationships" id="261" r:id="Rfe6b222446364d07"/>
    <p:sldId xmlns:r="http://schemas.openxmlformats.org/officeDocument/2006/relationships" id="262" r:id="R691a5aef85d5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2777001bb4bb9" /><Relationship Type="http://schemas.openxmlformats.org/officeDocument/2006/relationships/slide" Target="/ppt/slides/slide1.xml" Id="R1f03fbe17f194155" /><Relationship Type="http://schemas.openxmlformats.org/officeDocument/2006/relationships/slide" Target="/ppt/slides/slide2.xml" Id="R5464ff7920344e82" /><Relationship Type="http://schemas.openxmlformats.org/officeDocument/2006/relationships/slide" Target="/ppt/slides/slide3.xml" Id="Raaef4a45dc5c4121" /><Relationship Type="http://schemas.openxmlformats.org/officeDocument/2006/relationships/slide" Target="/ppt/slides/slide4.xml" Id="R70c651d17f594a85" /><Relationship Type="http://schemas.openxmlformats.org/officeDocument/2006/relationships/slide" Target="/ppt/slides/slide5.xml" Id="R0b69c3a73f294649" /><Relationship Type="http://schemas.openxmlformats.org/officeDocument/2006/relationships/slide" Target="/ppt/slides/slide6.xml" Id="Rfe6b222446364d07" /><Relationship Type="http://schemas.openxmlformats.org/officeDocument/2006/relationships/slide" Target="/ppt/slides/slide7.xml" Id="R691a5aef85d5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c531d035e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029e24334a34" /><Relationship Type="http://schemas.openxmlformats.org/officeDocument/2006/relationships/theme" Target="/ppt/slideMasters/theme/theme1.xml" Id="R05e70904cd18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4029e2433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2f4c8993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ab905d63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2422e97db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2785777cf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c50cfbee3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c464a7f0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134798cd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KAARE MORTENSEN BUSKERUD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KAARE MORTENSEN BUSKERUD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KAARE MORTENSEN BUSKERUD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KAARE MORTENSEN BUSKERUD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KAARE MORTENSEN BUSKERUD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KAARE MORTENSEN BUSKERUD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129 045 065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−15 452 970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−12 860 408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27 632 552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72 243 441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KAARE MORTENSEN BUSKERUD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KONSERNET MORTENSEN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 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MANAGON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PEVH INVEST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KAARE MORTENSEN BUSKERUD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cato.mortensen@kaare-mortensen.as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KAARE MORTENSEN BUSKERUD AS</a:t>
            </a:r>
          </a:p>
        </p:txBody>
      </p:sp>
    </p:spTree>
  </p:cSld>
  <p:clrMapOvr>
    <a:masterClrMapping xmlns:a="http://schemas.openxmlformats.org/drawingml/2006/main"/>
  </p:clrMapOvr>
</p:sld>
</file>