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0f469d4cb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e4769e8dc4b40"/>
  </p:sldMasterIdLst>
  <p:sldIdLst>
    <p:sldId xmlns:r="http://schemas.openxmlformats.org/officeDocument/2006/relationships" id="256" r:id="Rd9715d5e7c6a4f01"/>
    <p:sldId xmlns:r="http://schemas.openxmlformats.org/officeDocument/2006/relationships" id="257" r:id="Rb944759f39ce454c"/>
    <p:sldId xmlns:r="http://schemas.openxmlformats.org/officeDocument/2006/relationships" id="258" r:id="R048cdff124a74676"/>
    <p:sldId xmlns:r="http://schemas.openxmlformats.org/officeDocument/2006/relationships" id="259" r:id="Red00463b5df04ece"/>
    <p:sldId xmlns:r="http://schemas.openxmlformats.org/officeDocument/2006/relationships" id="260" r:id="R8a368654e08b410f"/>
    <p:sldId xmlns:r="http://schemas.openxmlformats.org/officeDocument/2006/relationships" id="261" r:id="Ra577016ce6cb482a"/>
    <p:sldId xmlns:r="http://schemas.openxmlformats.org/officeDocument/2006/relationships" id="262" r:id="R7a67aa3b61ca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e4769e8dc4b40" /><Relationship Type="http://schemas.openxmlformats.org/officeDocument/2006/relationships/slide" Target="/ppt/slides/slide1.xml" Id="Rd9715d5e7c6a4f01" /><Relationship Type="http://schemas.openxmlformats.org/officeDocument/2006/relationships/slide" Target="/ppt/slides/slide2.xml" Id="Rb944759f39ce454c" /><Relationship Type="http://schemas.openxmlformats.org/officeDocument/2006/relationships/slide" Target="/ppt/slides/slide3.xml" Id="R048cdff124a74676" /><Relationship Type="http://schemas.openxmlformats.org/officeDocument/2006/relationships/slide" Target="/ppt/slides/slide4.xml" Id="Red00463b5df04ece" /><Relationship Type="http://schemas.openxmlformats.org/officeDocument/2006/relationships/slide" Target="/ppt/slides/slide5.xml" Id="R8a368654e08b410f" /><Relationship Type="http://schemas.openxmlformats.org/officeDocument/2006/relationships/slide" Target="/ppt/slides/slide6.xml" Id="Ra577016ce6cb482a" /><Relationship Type="http://schemas.openxmlformats.org/officeDocument/2006/relationships/slide" Target="/ppt/slides/slide7.xml" Id="R7a67aa3b61ca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8913f4af5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e63143bd43aa" /><Relationship Type="http://schemas.openxmlformats.org/officeDocument/2006/relationships/theme" Target="/ppt/slideMasters/theme/theme1.xml" Id="R7f4f5abe2e2d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ee63143bd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1c440e7c5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dbaf6793c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6116e920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c0c43698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16f130f0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3826070f6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101f315b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SUNDLI-HÄRDIG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SUNDLI-HÄRDIG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SUNDLI-HÄRDIG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SUNDLI-HÄRDIG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SUNDLI-HÄRDIG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SUNDLI-HÄRDIG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5 173 805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SUNDLI-HÄRDIG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SUNDLI-HÄRDIG ALEXANDER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SUNDLI-HÄRDIG CHRISTINA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SUNDLI-HÄRDIG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Bønesberget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5153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SUNDLI-HÄRDIG AS</a:t>
            </a:r>
          </a:p>
        </p:txBody>
      </p:sp>
    </p:spTree>
  </p:cSld>
  <p:clrMapOvr>
    <a:masterClrMapping xmlns:a="http://schemas.openxmlformats.org/drawingml/2006/main"/>
  </p:clrMapOvr>
</p:sld>
</file>