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55bafd9fc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7188affd94700"/>
  </p:sldMasterIdLst>
  <p:sldIdLst>
    <p:sldId xmlns:r="http://schemas.openxmlformats.org/officeDocument/2006/relationships" id="256" r:id="R02bfb1fd45224af7"/>
    <p:sldId xmlns:r="http://schemas.openxmlformats.org/officeDocument/2006/relationships" id="257" r:id="R928164ea2b8e4c29"/>
    <p:sldId xmlns:r="http://schemas.openxmlformats.org/officeDocument/2006/relationships" id="258" r:id="R197d58540bf84aee"/>
    <p:sldId xmlns:r="http://schemas.openxmlformats.org/officeDocument/2006/relationships" id="259" r:id="R23aea66995fc4b9e"/>
    <p:sldId xmlns:r="http://schemas.openxmlformats.org/officeDocument/2006/relationships" id="260" r:id="R8c114bfe53954943"/>
    <p:sldId xmlns:r="http://schemas.openxmlformats.org/officeDocument/2006/relationships" id="261" r:id="Rc4c1ee0b64aa40db"/>
    <p:sldId xmlns:r="http://schemas.openxmlformats.org/officeDocument/2006/relationships" id="262" r:id="R8785e4daeafe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7188affd94700" /><Relationship Type="http://schemas.openxmlformats.org/officeDocument/2006/relationships/slide" Target="/ppt/slides/slide1.xml" Id="R02bfb1fd45224af7" /><Relationship Type="http://schemas.openxmlformats.org/officeDocument/2006/relationships/slide" Target="/ppt/slides/slide2.xml" Id="R928164ea2b8e4c29" /><Relationship Type="http://schemas.openxmlformats.org/officeDocument/2006/relationships/slide" Target="/ppt/slides/slide3.xml" Id="R197d58540bf84aee" /><Relationship Type="http://schemas.openxmlformats.org/officeDocument/2006/relationships/slide" Target="/ppt/slides/slide4.xml" Id="R23aea66995fc4b9e" /><Relationship Type="http://schemas.openxmlformats.org/officeDocument/2006/relationships/slide" Target="/ppt/slides/slide5.xml" Id="R8c114bfe53954943" /><Relationship Type="http://schemas.openxmlformats.org/officeDocument/2006/relationships/slide" Target="/ppt/slides/slide6.xml" Id="Rc4c1ee0b64aa40db" /><Relationship Type="http://schemas.openxmlformats.org/officeDocument/2006/relationships/slide" Target="/ppt/slides/slide7.xml" Id="R8785e4daeafe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740289c5d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4670041d40bf" /><Relationship Type="http://schemas.openxmlformats.org/officeDocument/2006/relationships/theme" Target="/ppt/slideMasters/theme/theme1.xml" Id="Ra36652ceaf9d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74670041d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87c41d9d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8e59e450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285b39e3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f496b10f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45375115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604a6ee1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398b664d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37 145 484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