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2dae6e560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707ff9fad4316"/>
  </p:sldMasterIdLst>
  <p:sldIdLst>
    <p:sldId xmlns:r="http://schemas.openxmlformats.org/officeDocument/2006/relationships" id="256" r:id="Re10f1969834e430d"/>
    <p:sldId xmlns:r="http://schemas.openxmlformats.org/officeDocument/2006/relationships" id="257" r:id="R4cd3fd7cb4b845de"/>
    <p:sldId xmlns:r="http://schemas.openxmlformats.org/officeDocument/2006/relationships" id="258" r:id="Rb2c08c459d2f4716"/>
    <p:sldId xmlns:r="http://schemas.openxmlformats.org/officeDocument/2006/relationships" id="259" r:id="R39fd1cf9c3b74150"/>
    <p:sldId xmlns:r="http://schemas.openxmlformats.org/officeDocument/2006/relationships" id="260" r:id="Rc69a97c272d44e5f"/>
    <p:sldId xmlns:r="http://schemas.openxmlformats.org/officeDocument/2006/relationships" id="261" r:id="R43b295c0f9894314"/>
    <p:sldId xmlns:r="http://schemas.openxmlformats.org/officeDocument/2006/relationships" id="262" r:id="Raab7a76e18e7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707ff9fad4316" /><Relationship Type="http://schemas.openxmlformats.org/officeDocument/2006/relationships/slide" Target="/ppt/slides/slide1.xml" Id="Re10f1969834e430d" /><Relationship Type="http://schemas.openxmlformats.org/officeDocument/2006/relationships/slide" Target="/ppt/slides/slide2.xml" Id="R4cd3fd7cb4b845de" /><Relationship Type="http://schemas.openxmlformats.org/officeDocument/2006/relationships/slide" Target="/ppt/slides/slide3.xml" Id="Rb2c08c459d2f4716" /><Relationship Type="http://schemas.openxmlformats.org/officeDocument/2006/relationships/slide" Target="/ppt/slides/slide4.xml" Id="R39fd1cf9c3b74150" /><Relationship Type="http://schemas.openxmlformats.org/officeDocument/2006/relationships/slide" Target="/ppt/slides/slide5.xml" Id="Rc69a97c272d44e5f" /><Relationship Type="http://schemas.openxmlformats.org/officeDocument/2006/relationships/slide" Target="/ppt/slides/slide6.xml" Id="R43b295c0f9894314" /><Relationship Type="http://schemas.openxmlformats.org/officeDocument/2006/relationships/slide" Target="/ppt/slides/slide7.xml" Id="Raab7a76e18e7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616bd3df5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0541f4b84ead" /><Relationship Type="http://schemas.openxmlformats.org/officeDocument/2006/relationships/theme" Target="/ppt/slideMasters/theme/theme1.xml" Id="R73d5bacb8ec4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50541f4b8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35b28f9bb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53995e10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de7da512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cc5e83ac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e64d69bcf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49c5b412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ea598259a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ELBRUS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736 613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NILSSKOG JAN-EIRIK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NILSSKOG EKATERINA V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Skjervstadvegen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8658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ELBRUS AS</a:t>
            </a:r>
          </a:p>
        </p:txBody>
      </p:sp>
    </p:spTree>
  </p:cSld>
  <p:clrMapOvr>
    <a:masterClrMapping xmlns:a="http://schemas.openxmlformats.org/drawingml/2006/main"/>
  </p:clrMapOvr>
</p:sld>
</file>