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db1db3a5ba48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e6eed03a92444e"/>
  </p:sldMasterIdLst>
  <p:sldIdLst>
    <p:sldId xmlns:r="http://schemas.openxmlformats.org/officeDocument/2006/relationships" id="256" r:id="R0255bf771d6c4587"/>
    <p:sldId xmlns:r="http://schemas.openxmlformats.org/officeDocument/2006/relationships" id="257" r:id="R78c4b5d19b0f45b1"/>
    <p:sldId xmlns:r="http://schemas.openxmlformats.org/officeDocument/2006/relationships" id="258" r:id="Rc7f5b4e2894d42ba"/>
    <p:sldId xmlns:r="http://schemas.openxmlformats.org/officeDocument/2006/relationships" id="259" r:id="R9e4b6be78deb4f98"/>
    <p:sldId xmlns:r="http://schemas.openxmlformats.org/officeDocument/2006/relationships" id="260" r:id="R1b1833c0e48047ee"/>
    <p:sldId xmlns:r="http://schemas.openxmlformats.org/officeDocument/2006/relationships" id="261" r:id="R10c2bfc435f9482c"/>
    <p:sldId xmlns:r="http://schemas.openxmlformats.org/officeDocument/2006/relationships" id="262" r:id="Rff666e9ac55547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e6eed03a92444e" /><Relationship Type="http://schemas.openxmlformats.org/officeDocument/2006/relationships/slide" Target="/ppt/slides/slide1.xml" Id="R0255bf771d6c4587" /><Relationship Type="http://schemas.openxmlformats.org/officeDocument/2006/relationships/slide" Target="/ppt/slides/slide2.xml" Id="R78c4b5d19b0f45b1" /><Relationship Type="http://schemas.openxmlformats.org/officeDocument/2006/relationships/slide" Target="/ppt/slides/slide3.xml" Id="Rc7f5b4e2894d42ba" /><Relationship Type="http://schemas.openxmlformats.org/officeDocument/2006/relationships/slide" Target="/ppt/slides/slide4.xml" Id="R9e4b6be78deb4f98" /><Relationship Type="http://schemas.openxmlformats.org/officeDocument/2006/relationships/slide" Target="/ppt/slides/slide5.xml" Id="R1b1833c0e48047ee" /><Relationship Type="http://schemas.openxmlformats.org/officeDocument/2006/relationships/slide" Target="/ppt/slides/slide6.xml" Id="R10c2bfc435f9482c" /><Relationship Type="http://schemas.openxmlformats.org/officeDocument/2006/relationships/slide" Target="/ppt/slides/slide7.xml" Id="Rff666e9ac55547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cffdb75d104a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87a0c0ff64beb" /><Relationship Type="http://schemas.openxmlformats.org/officeDocument/2006/relationships/theme" Target="/ppt/slideMasters/theme/theme1.xml" Id="Rdd14142f659547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e87a0c0ff64b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21546af1a4e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923d01d8c4b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9256c6e0b43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f66f5b8284c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f5efac69749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274530cc14c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435e5925943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 OG 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OG 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OG B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OG 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OG 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OG 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1 815 576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1 415 406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1 403 879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5 002 779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OG 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HAMILTON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PIP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OG 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Brønnumveien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3213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993 429 074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OG B HOLDING AS</a:t>
            </a:r>
          </a:p>
        </p:txBody>
      </p:sp>
    </p:spTree>
  </p:cSld>
  <p:clrMapOvr>
    <a:masterClrMapping xmlns:a="http://schemas.openxmlformats.org/drawingml/2006/main"/>
  </p:clrMapOvr>
</p:sld>
</file>