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8d8ab6644140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023707e5f442d9"/>
  </p:sldMasterIdLst>
  <p:sldIdLst>
    <p:sldId xmlns:r="http://schemas.openxmlformats.org/officeDocument/2006/relationships" id="256" r:id="R026faf933dec4813"/>
    <p:sldId xmlns:r="http://schemas.openxmlformats.org/officeDocument/2006/relationships" id="257" r:id="Ra512b70469f84c86"/>
    <p:sldId xmlns:r="http://schemas.openxmlformats.org/officeDocument/2006/relationships" id="258" r:id="R0111de6fcb1d49bb"/>
    <p:sldId xmlns:r="http://schemas.openxmlformats.org/officeDocument/2006/relationships" id="259" r:id="R165669e494964276"/>
    <p:sldId xmlns:r="http://schemas.openxmlformats.org/officeDocument/2006/relationships" id="260" r:id="Recf102aeb90a4357"/>
    <p:sldId xmlns:r="http://schemas.openxmlformats.org/officeDocument/2006/relationships" id="261" r:id="R874eca96126f4575"/>
    <p:sldId xmlns:r="http://schemas.openxmlformats.org/officeDocument/2006/relationships" id="262" r:id="R551a7cba2ecc47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023707e5f442d9" /><Relationship Type="http://schemas.openxmlformats.org/officeDocument/2006/relationships/slide" Target="/ppt/slides/slide1.xml" Id="R026faf933dec4813" /><Relationship Type="http://schemas.openxmlformats.org/officeDocument/2006/relationships/slide" Target="/ppt/slides/slide2.xml" Id="Ra512b70469f84c86" /><Relationship Type="http://schemas.openxmlformats.org/officeDocument/2006/relationships/slide" Target="/ppt/slides/slide3.xml" Id="R0111de6fcb1d49bb" /><Relationship Type="http://schemas.openxmlformats.org/officeDocument/2006/relationships/slide" Target="/ppt/slides/slide4.xml" Id="R165669e494964276" /><Relationship Type="http://schemas.openxmlformats.org/officeDocument/2006/relationships/slide" Target="/ppt/slides/slide5.xml" Id="Recf102aeb90a4357" /><Relationship Type="http://schemas.openxmlformats.org/officeDocument/2006/relationships/slide" Target="/ppt/slides/slide6.xml" Id="R874eca96126f4575" /><Relationship Type="http://schemas.openxmlformats.org/officeDocument/2006/relationships/slide" Target="/ppt/slides/slide7.xml" Id="R551a7cba2ecc47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7275c152c544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15257f805483a" /><Relationship Type="http://schemas.openxmlformats.org/officeDocument/2006/relationships/theme" Target="/ppt/slideMasters/theme/theme1.xml" Id="R17b8627e791844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115257f80548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83827c2b046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98f66ef5547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086f93a1248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1f1f8301640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7b73c6bb743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5075b6e7642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0780779c342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P. BAKØY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BAKØY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P. BAKØY INVEST AS ble etablert [år] og holder til i Rissa.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BAKØY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BAKØY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BAKØY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2 123 250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209 258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22 620 597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27 726 071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BAKØY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BAKØY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BAKØY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7100 Rissa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85 19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993 433 454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BAKØY INVEST AS</a:t>
            </a:r>
          </a:p>
        </p:txBody>
      </p:sp>
    </p:spTree>
  </p:cSld>
  <p:clrMapOvr>
    <a:masterClrMapping xmlns:a="http://schemas.openxmlformats.org/drawingml/2006/main"/>
  </p:clrMapOvr>
</p:sld>
</file>