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b4960d38fe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9e8e0fd6b4c62"/>
  </p:sldMasterIdLst>
  <p:sldIdLst>
    <p:sldId xmlns:r="http://schemas.openxmlformats.org/officeDocument/2006/relationships" id="256" r:id="R8dc69cf5182c45c7"/>
    <p:sldId xmlns:r="http://schemas.openxmlformats.org/officeDocument/2006/relationships" id="257" r:id="R03274506a8ea486a"/>
    <p:sldId xmlns:r="http://schemas.openxmlformats.org/officeDocument/2006/relationships" id="258" r:id="R9064dfec91b44bff"/>
    <p:sldId xmlns:r="http://schemas.openxmlformats.org/officeDocument/2006/relationships" id="259" r:id="R8d916193093c469a"/>
    <p:sldId xmlns:r="http://schemas.openxmlformats.org/officeDocument/2006/relationships" id="260" r:id="Re2e5935ca6c24948"/>
    <p:sldId xmlns:r="http://schemas.openxmlformats.org/officeDocument/2006/relationships" id="261" r:id="R7e992a403a2b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9e8e0fd6b4c62" /><Relationship Type="http://schemas.openxmlformats.org/officeDocument/2006/relationships/slide" Target="/ppt/slides/slide1.xml" Id="R8dc69cf5182c45c7" /><Relationship Type="http://schemas.openxmlformats.org/officeDocument/2006/relationships/slide" Target="/ppt/slides/slide2.xml" Id="R03274506a8ea486a" /><Relationship Type="http://schemas.openxmlformats.org/officeDocument/2006/relationships/slide" Target="/ppt/slides/slide3.xml" Id="R9064dfec91b44bff" /><Relationship Type="http://schemas.openxmlformats.org/officeDocument/2006/relationships/slide" Target="/ppt/slides/slide4.xml" Id="R8d916193093c469a" /><Relationship Type="http://schemas.openxmlformats.org/officeDocument/2006/relationships/slide" Target="/ppt/slides/slide5.xml" Id="Re2e5935ca6c24948" /><Relationship Type="http://schemas.openxmlformats.org/officeDocument/2006/relationships/slide" Target="/ppt/slides/slide6.xml" Id="R7e992a403a2b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72761ff2c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cc590fd24e91" /><Relationship Type="http://schemas.openxmlformats.org/officeDocument/2006/relationships/theme" Target="/ppt/slideMasters/theme/theme1.xml" Id="Rf7d24b42ae75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dcc590fd2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9aabbf9b9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2750e1537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cd2494e6a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331c046d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878fe59e5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570bdd9d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BAKØY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19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993 433 489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BAKØY AS</a:t>
            </a:r>
          </a:p>
        </p:txBody>
      </p:sp>
    </p:spTree>
  </p:cSld>
  <p:clrMapOvr>
    <a:masterClrMapping xmlns:a="http://schemas.openxmlformats.org/drawingml/2006/main"/>
  </p:clrMapOvr>
</p:sld>
</file>