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6b3971147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812745ca2493e"/>
  </p:sldMasterIdLst>
  <p:sldIdLst>
    <p:sldId xmlns:r="http://schemas.openxmlformats.org/officeDocument/2006/relationships" id="256" r:id="Re58d68c8fdf74fcd"/>
    <p:sldId xmlns:r="http://schemas.openxmlformats.org/officeDocument/2006/relationships" id="257" r:id="R49ba30fe836e4a6f"/>
    <p:sldId xmlns:r="http://schemas.openxmlformats.org/officeDocument/2006/relationships" id="258" r:id="R68e2b83c305945e6"/>
    <p:sldId xmlns:r="http://schemas.openxmlformats.org/officeDocument/2006/relationships" id="259" r:id="R2e691b11466d4efa"/>
    <p:sldId xmlns:r="http://schemas.openxmlformats.org/officeDocument/2006/relationships" id="260" r:id="R79a1b58df4aa4ca8"/>
    <p:sldId xmlns:r="http://schemas.openxmlformats.org/officeDocument/2006/relationships" id="261" r:id="R8dc1d93f1a5a4c58"/>
    <p:sldId xmlns:r="http://schemas.openxmlformats.org/officeDocument/2006/relationships" id="262" r:id="Rc68c6920cd34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812745ca2493e" /><Relationship Type="http://schemas.openxmlformats.org/officeDocument/2006/relationships/slide" Target="/ppt/slides/slide1.xml" Id="Re58d68c8fdf74fcd" /><Relationship Type="http://schemas.openxmlformats.org/officeDocument/2006/relationships/slide" Target="/ppt/slides/slide2.xml" Id="R49ba30fe836e4a6f" /><Relationship Type="http://schemas.openxmlformats.org/officeDocument/2006/relationships/slide" Target="/ppt/slides/slide3.xml" Id="R68e2b83c305945e6" /><Relationship Type="http://schemas.openxmlformats.org/officeDocument/2006/relationships/slide" Target="/ppt/slides/slide4.xml" Id="R2e691b11466d4efa" /><Relationship Type="http://schemas.openxmlformats.org/officeDocument/2006/relationships/slide" Target="/ppt/slides/slide5.xml" Id="R79a1b58df4aa4ca8" /><Relationship Type="http://schemas.openxmlformats.org/officeDocument/2006/relationships/slide" Target="/ppt/slides/slide6.xml" Id="R8dc1d93f1a5a4c58" /><Relationship Type="http://schemas.openxmlformats.org/officeDocument/2006/relationships/slide" Target="/ppt/slides/slide7.xml" Id="Rc68c6920cd34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02a9e5100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4a223b3e45e5" /><Relationship Type="http://schemas.openxmlformats.org/officeDocument/2006/relationships/theme" Target="/ppt/slideMasters/theme/theme1.xml" Id="R1040a2ad941b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b4a223b3e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14eb3b05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f54609b6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799c02f45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e21cf010e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d777b2284a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7645e3a57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07304b8a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BAKØY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BAKØY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108 511 707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−3 828 338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30 341 349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BAKØY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19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993 433 489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