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5e297ac1141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db909bf5e842a6"/>
  </p:sldMasterIdLst>
  <p:sldIdLst>
    <p:sldId xmlns:r="http://schemas.openxmlformats.org/officeDocument/2006/relationships" id="256" r:id="R7167783ffd5c4b33"/>
    <p:sldId xmlns:r="http://schemas.openxmlformats.org/officeDocument/2006/relationships" id="257" r:id="Rdcbfc1f8414541e5"/>
    <p:sldId xmlns:r="http://schemas.openxmlformats.org/officeDocument/2006/relationships" id="258" r:id="R6799243e9df6408f"/>
    <p:sldId xmlns:r="http://schemas.openxmlformats.org/officeDocument/2006/relationships" id="259" r:id="R4a043736a1aa4f2e"/>
    <p:sldId xmlns:r="http://schemas.openxmlformats.org/officeDocument/2006/relationships" id="260" r:id="R0719c3688a404fca"/>
    <p:sldId xmlns:r="http://schemas.openxmlformats.org/officeDocument/2006/relationships" id="261" r:id="R814a023210bb4c77"/>
    <p:sldId xmlns:r="http://schemas.openxmlformats.org/officeDocument/2006/relationships" id="262" r:id="R38edcecdfea24e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b909bf5e842a6" /><Relationship Type="http://schemas.openxmlformats.org/officeDocument/2006/relationships/slide" Target="/ppt/slides/slide1.xml" Id="R7167783ffd5c4b33" /><Relationship Type="http://schemas.openxmlformats.org/officeDocument/2006/relationships/slide" Target="/ppt/slides/slide2.xml" Id="Rdcbfc1f8414541e5" /><Relationship Type="http://schemas.openxmlformats.org/officeDocument/2006/relationships/slide" Target="/ppt/slides/slide3.xml" Id="R6799243e9df6408f" /><Relationship Type="http://schemas.openxmlformats.org/officeDocument/2006/relationships/slide" Target="/ppt/slides/slide4.xml" Id="R4a043736a1aa4f2e" /><Relationship Type="http://schemas.openxmlformats.org/officeDocument/2006/relationships/slide" Target="/ppt/slides/slide5.xml" Id="R0719c3688a404fca" /><Relationship Type="http://schemas.openxmlformats.org/officeDocument/2006/relationships/slide" Target="/ppt/slides/slide6.xml" Id="R814a023210bb4c77" /><Relationship Type="http://schemas.openxmlformats.org/officeDocument/2006/relationships/slide" Target="/ppt/slides/slide7.xml" Id="R38edcecdfea24e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fb2ea8e394a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3c9269aff4557" /><Relationship Type="http://schemas.openxmlformats.org/officeDocument/2006/relationships/theme" Target="/ppt/slideMasters/theme/theme1.xml" Id="Re0944a1de70e4a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73c9269aff45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72dd301574a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4cddb533847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f8c18a9134e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1627d44484b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524f207bb46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b870b6a384c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750091d204b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SABELTASK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SABELTASK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SABELTASK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SABELTASK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SABELTASK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SABELTASK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1 906 942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19 237 422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20 318 162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SABELTASK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HARTZ-BRUUN LASSE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SABELTASK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Frydenberggata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993 437 964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SABELTASK AS</a:t>
            </a:r>
          </a:p>
        </p:txBody>
      </p:sp>
    </p:spTree>
  </p:cSld>
  <p:clrMapOvr>
    <a:masterClrMapping xmlns:a="http://schemas.openxmlformats.org/drawingml/2006/main"/>
  </p:clrMapOvr>
</p:sld>
</file>