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10d4a4892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95734afc94b38"/>
  </p:sldMasterIdLst>
  <p:sldIdLst>
    <p:sldId xmlns:r="http://schemas.openxmlformats.org/officeDocument/2006/relationships" id="256" r:id="Rfdea1a49651041bd"/>
    <p:sldId xmlns:r="http://schemas.openxmlformats.org/officeDocument/2006/relationships" id="257" r:id="R29bb9f43ce844b05"/>
    <p:sldId xmlns:r="http://schemas.openxmlformats.org/officeDocument/2006/relationships" id="258" r:id="R450b730c54b2407d"/>
    <p:sldId xmlns:r="http://schemas.openxmlformats.org/officeDocument/2006/relationships" id="259" r:id="R79fa816aa44f41f5"/>
    <p:sldId xmlns:r="http://schemas.openxmlformats.org/officeDocument/2006/relationships" id="260" r:id="R3d688e6f9c60408a"/>
    <p:sldId xmlns:r="http://schemas.openxmlformats.org/officeDocument/2006/relationships" id="261" r:id="Raff9b5ca2bbe411b"/>
    <p:sldId xmlns:r="http://schemas.openxmlformats.org/officeDocument/2006/relationships" id="262" r:id="R0ad464e7b833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95734afc94b38" /><Relationship Type="http://schemas.openxmlformats.org/officeDocument/2006/relationships/slide" Target="/ppt/slides/slide1.xml" Id="Rfdea1a49651041bd" /><Relationship Type="http://schemas.openxmlformats.org/officeDocument/2006/relationships/slide" Target="/ppt/slides/slide2.xml" Id="R29bb9f43ce844b05" /><Relationship Type="http://schemas.openxmlformats.org/officeDocument/2006/relationships/slide" Target="/ppt/slides/slide3.xml" Id="R450b730c54b2407d" /><Relationship Type="http://schemas.openxmlformats.org/officeDocument/2006/relationships/slide" Target="/ppt/slides/slide4.xml" Id="R79fa816aa44f41f5" /><Relationship Type="http://schemas.openxmlformats.org/officeDocument/2006/relationships/slide" Target="/ppt/slides/slide5.xml" Id="R3d688e6f9c60408a" /><Relationship Type="http://schemas.openxmlformats.org/officeDocument/2006/relationships/slide" Target="/ppt/slides/slide6.xml" Id="Raff9b5ca2bbe411b" /><Relationship Type="http://schemas.openxmlformats.org/officeDocument/2006/relationships/slide" Target="/ppt/slides/slide7.xml" Id="R0ad464e7b833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6253b8d96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6ee4f6ebf4aa1" /><Relationship Type="http://schemas.openxmlformats.org/officeDocument/2006/relationships/theme" Target="/ppt/slideMasters/theme/theme1.xml" Id="Rb3563e33e85c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6ee4f6ebf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a9357cee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a01a73c8f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376814f48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a6ce76877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498af345a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072ebb153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6d1c7ca3b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RELAKS INVEST AS ble etablert [år] og holder til i Innfjorden.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985 667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4 891 863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5 919 046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RELAKS AS  –  75,8 %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STØBAKK STENERUD  –  24,2 %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Stenerud, Vikvegen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6315 Innfjorden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993 449 504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INVEST AS</a:t>
            </a:r>
          </a:p>
        </p:txBody>
      </p:sp>
    </p:spTree>
  </p:cSld>
  <p:clrMapOvr>
    <a:masterClrMapping xmlns:a="http://schemas.openxmlformats.org/drawingml/2006/main"/>
  </p:clrMapOvr>
</p:sld>
</file>