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3210d7f29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73a60148d40b2"/>
  </p:sldMasterIdLst>
  <p:sldIdLst>
    <p:sldId xmlns:r="http://schemas.openxmlformats.org/officeDocument/2006/relationships" id="256" r:id="R9493aa6088a34099"/>
    <p:sldId xmlns:r="http://schemas.openxmlformats.org/officeDocument/2006/relationships" id="257" r:id="Rd8325b09e38d4d2d"/>
    <p:sldId xmlns:r="http://schemas.openxmlformats.org/officeDocument/2006/relationships" id="258" r:id="Rbcdea7c7af8b445f"/>
    <p:sldId xmlns:r="http://schemas.openxmlformats.org/officeDocument/2006/relationships" id="259" r:id="R7e9746e7f3c34bd2"/>
    <p:sldId xmlns:r="http://schemas.openxmlformats.org/officeDocument/2006/relationships" id="260" r:id="Rf7ed288492de4822"/>
    <p:sldId xmlns:r="http://schemas.openxmlformats.org/officeDocument/2006/relationships" id="261" r:id="Rb858590a8d56414b"/>
    <p:sldId xmlns:r="http://schemas.openxmlformats.org/officeDocument/2006/relationships" id="262" r:id="R1dab89d9670b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73a60148d40b2" /><Relationship Type="http://schemas.openxmlformats.org/officeDocument/2006/relationships/slide" Target="/ppt/slides/slide1.xml" Id="R9493aa6088a34099" /><Relationship Type="http://schemas.openxmlformats.org/officeDocument/2006/relationships/slide" Target="/ppt/slides/slide2.xml" Id="Rd8325b09e38d4d2d" /><Relationship Type="http://schemas.openxmlformats.org/officeDocument/2006/relationships/slide" Target="/ppt/slides/slide3.xml" Id="Rbcdea7c7af8b445f" /><Relationship Type="http://schemas.openxmlformats.org/officeDocument/2006/relationships/slide" Target="/ppt/slides/slide4.xml" Id="R7e9746e7f3c34bd2" /><Relationship Type="http://schemas.openxmlformats.org/officeDocument/2006/relationships/slide" Target="/ppt/slides/slide5.xml" Id="Rf7ed288492de4822" /><Relationship Type="http://schemas.openxmlformats.org/officeDocument/2006/relationships/slide" Target="/ppt/slides/slide6.xml" Id="Rb858590a8d56414b" /><Relationship Type="http://schemas.openxmlformats.org/officeDocument/2006/relationships/slide" Target="/ppt/slides/slide7.xml" Id="R1dab89d9670b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f7464ce0d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dc53746d748fa" /><Relationship Type="http://schemas.openxmlformats.org/officeDocument/2006/relationships/theme" Target="/ppt/slideMasters/theme/theme1.xml" Id="Raf14c9709f6f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dc53746d7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714f07f33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b09b9615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249e24e4d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42c412d98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b43e169e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99450ea14c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b975e26c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HOTEL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HOTEL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225 715 000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993 450 308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