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2ca110133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692458efb4b3e"/>
  </p:sldMasterIdLst>
  <p:sldIdLst>
    <p:sldId xmlns:r="http://schemas.openxmlformats.org/officeDocument/2006/relationships" id="256" r:id="Rfedef0d49a434be9"/>
    <p:sldId xmlns:r="http://schemas.openxmlformats.org/officeDocument/2006/relationships" id="257" r:id="R0aa4b1e577894cc0"/>
    <p:sldId xmlns:r="http://schemas.openxmlformats.org/officeDocument/2006/relationships" id="258" r:id="Rd04a5983a5544a00"/>
    <p:sldId xmlns:r="http://schemas.openxmlformats.org/officeDocument/2006/relationships" id="259" r:id="Rba1cd9f6e1664b1a"/>
    <p:sldId xmlns:r="http://schemas.openxmlformats.org/officeDocument/2006/relationships" id="260" r:id="R0b0854f85ee34ada"/>
    <p:sldId xmlns:r="http://schemas.openxmlformats.org/officeDocument/2006/relationships" id="261" r:id="Rff2fea483967407a"/>
    <p:sldId xmlns:r="http://schemas.openxmlformats.org/officeDocument/2006/relationships" id="262" r:id="R573b07b2d093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692458efb4b3e" /><Relationship Type="http://schemas.openxmlformats.org/officeDocument/2006/relationships/slide" Target="/ppt/slides/slide1.xml" Id="Rfedef0d49a434be9" /><Relationship Type="http://schemas.openxmlformats.org/officeDocument/2006/relationships/slide" Target="/ppt/slides/slide2.xml" Id="R0aa4b1e577894cc0" /><Relationship Type="http://schemas.openxmlformats.org/officeDocument/2006/relationships/slide" Target="/ppt/slides/slide3.xml" Id="Rd04a5983a5544a00" /><Relationship Type="http://schemas.openxmlformats.org/officeDocument/2006/relationships/slide" Target="/ppt/slides/slide4.xml" Id="Rba1cd9f6e1664b1a" /><Relationship Type="http://schemas.openxmlformats.org/officeDocument/2006/relationships/slide" Target="/ppt/slides/slide5.xml" Id="R0b0854f85ee34ada" /><Relationship Type="http://schemas.openxmlformats.org/officeDocument/2006/relationships/slide" Target="/ppt/slides/slide6.xml" Id="Rff2fea483967407a" /><Relationship Type="http://schemas.openxmlformats.org/officeDocument/2006/relationships/slide" Target="/ppt/slides/slide7.xml" Id="R573b07b2d093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ad0913ed5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9e262d964833" /><Relationship Type="http://schemas.openxmlformats.org/officeDocument/2006/relationships/theme" Target="/ppt/slideMasters/theme/theme1.xml" Id="R900ba4174be5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59e262d96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1923c64d9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7c0416ca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72227e7e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464fb83f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6c923fb0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ae5f4571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f10ba69d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HOLDING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ENERSEN ROGER GULBÆK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Kjerulfs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roger@skedsmo-ror.no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993 453 811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HOLDING AS</a:t>
            </a:r>
          </a:p>
        </p:txBody>
      </p:sp>
    </p:spTree>
  </p:cSld>
  <p:clrMapOvr>
    <a:masterClrMapping xmlns:a="http://schemas.openxmlformats.org/drawingml/2006/main"/>
  </p:clrMapOvr>
</p:sld>
</file>