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56ca6ac227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698099c73a4e2a"/>
  </p:sldMasterIdLst>
  <p:sldIdLst>
    <p:sldId xmlns:r="http://schemas.openxmlformats.org/officeDocument/2006/relationships" id="256" r:id="Rce64d4d8d0a240b6"/>
    <p:sldId xmlns:r="http://schemas.openxmlformats.org/officeDocument/2006/relationships" id="257" r:id="Rda48984523c44718"/>
    <p:sldId xmlns:r="http://schemas.openxmlformats.org/officeDocument/2006/relationships" id="258" r:id="R40a5d6179e26473a"/>
    <p:sldId xmlns:r="http://schemas.openxmlformats.org/officeDocument/2006/relationships" id="259" r:id="R2f22cd22744548ac"/>
    <p:sldId xmlns:r="http://schemas.openxmlformats.org/officeDocument/2006/relationships" id="260" r:id="Rb1cd881760e249b4"/>
    <p:sldId xmlns:r="http://schemas.openxmlformats.org/officeDocument/2006/relationships" id="261" r:id="R714810676520446d"/>
    <p:sldId xmlns:r="http://schemas.openxmlformats.org/officeDocument/2006/relationships" id="262" r:id="R8b6df49de8a340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98099c73a4e2a" /><Relationship Type="http://schemas.openxmlformats.org/officeDocument/2006/relationships/slide" Target="/ppt/slides/slide1.xml" Id="Rce64d4d8d0a240b6" /><Relationship Type="http://schemas.openxmlformats.org/officeDocument/2006/relationships/slide" Target="/ppt/slides/slide2.xml" Id="Rda48984523c44718" /><Relationship Type="http://schemas.openxmlformats.org/officeDocument/2006/relationships/slide" Target="/ppt/slides/slide3.xml" Id="R40a5d6179e26473a" /><Relationship Type="http://schemas.openxmlformats.org/officeDocument/2006/relationships/slide" Target="/ppt/slides/slide4.xml" Id="R2f22cd22744548ac" /><Relationship Type="http://schemas.openxmlformats.org/officeDocument/2006/relationships/slide" Target="/ppt/slides/slide5.xml" Id="Rb1cd881760e249b4" /><Relationship Type="http://schemas.openxmlformats.org/officeDocument/2006/relationships/slide" Target="/ppt/slides/slide6.xml" Id="R714810676520446d" /><Relationship Type="http://schemas.openxmlformats.org/officeDocument/2006/relationships/slide" Target="/ppt/slides/slide7.xml" Id="R8b6df49de8a340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ef57933b247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b67a3340c4365" /><Relationship Type="http://schemas.openxmlformats.org/officeDocument/2006/relationships/theme" Target="/ppt/slideMasters/theme/theme1.xml" Id="R3cfc0bc227304a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9b67a3340c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0c40b67704a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e776e90bf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3571b689144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0a257faef44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0806069a543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4984abe0449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cd56dd435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IVEST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IVEST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IVEST CONSULT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IVEST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IVEST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IVEST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30 748 486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−675 724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8 130 247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IVEST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IVEST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post@ivestconsult.no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ivestconsult.no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993 456 721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IVEST CONSULT AS</a:t>
            </a:r>
          </a:p>
        </p:txBody>
      </p:sp>
    </p:spTree>
  </p:cSld>
  <p:clrMapOvr>
    <a:masterClrMapping xmlns:a="http://schemas.openxmlformats.org/drawingml/2006/main"/>
  </p:clrMapOvr>
</p:sld>
</file>