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445df64e3684b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3f0dff6849f4a15"/>
  </p:sldMasterIdLst>
  <p:sldIdLst>
    <p:sldId xmlns:r="http://schemas.openxmlformats.org/officeDocument/2006/relationships" id="256" r:id="R52c33d1f205e4768"/>
    <p:sldId xmlns:r="http://schemas.openxmlformats.org/officeDocument/2006/relationships" id="257" r:id="Rd1abc7c9578840bc"/>
    <p:sldId xmlns:r="http://schemas.openxmlformats.org/officeDocument/2006/relationships" id="258" r:id="R3a97669eef124325"/>
    <p:sldId xmlns:r="http://schemas.openxmlformats.org/officeDocument/2006/relationships" id="259" r:id="R1af96555e9ce4244"/>
    <p:sldId xmlns:r="http://schemas.openxmlformats.org/officeDocument/2006/relationships" id="260" r:id="R7ec97513b4734b02"/>
    <p:sldId xmlns:r="http://schemas.openxmlformats.org/officeDocument/2006/relationships" id="261" r:id="R31f94ba5ea2a4e03"/>
    <p:sldId xmlns:r="http://schemas.openxmlformats.org/officeDocument/2006/relationships" id="262" r:id="Rb1b46e9e38854bc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f0dff6849f4a15" /><Relationship Type="http://schemas.openxmlformats.org/officeDocument/2006/relationships/slide" Target="/ppt/slides/slide1.xml" Id="R52c33d1f205e4768" /><Relationship Type="http://schemas.openxmlformats.org/officeDocument/2006/relationships/slide" Target="/ppt/slides/slide2.xml" Id="Rd1abc7c9578840bc" /><Relationship Type="http://schemas.openxmlformats.org/officeDocument/2006/relationships/slide" Target="/ppt/slides/slide3.xml" Id="R3a97669eef124325" /><Relationship Type="http://schemas.openxmlformats.org/officeDocument/2006/relationships/slide" Target="/ppt/slides/slide4.xml" Id="R1af96555e9ce4244" /><Relationship Type="http://schemas.openxmlformats.org/officeDocument/2006/relationships/slide" Target="/ppt/slides/slide5.xml" Id="R7ec97513b4734b02" /><Relationship Type="http://schemas.openxmlformats.org/officeDocument/2006/relationships/slide" Target="/ppt/slides/slide6.xml" Id="R31f94ba5ea2a4e03" /><Relationship Type="http://schemas.openxmlformats.org/officeDocument/2006/relationships/slide" Target="/ppt/slides/slide7.xml" Id="Rb1b46e9e38854bc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019bea492046c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d4dd83ec4d4f25" /><Relationship Type="http://schemas.openxmlformats.org/officeDocument/2006/relationships/theme" Target="/ppt/slideMasters/theme/theme1.xml" Id="Ra96ab20e988d46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2d4dd83ec4d4f2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b847cb35ff457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50040693ad46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9d8ef7cea1400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e5b9056a804e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c0f2c00c724db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081570c699497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2e6ff1006148c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ASKARI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ASKARI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ASKARI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ASKARI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ASKARI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ASKARI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−312 615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1 538 235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9 911 640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10 413 358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ASKARI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HARDI ASKARI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ASKARI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Postkasse 135, Prinsens gate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993 467 340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ASKARI INVEST AS</a:t>
            </a:r>
          </a:p>
        </p:txBody>
      </p:sp>
    </p:spTree>
  </p:cSld>
  <p:clrMapOvr>
    <a:masterClrMapping xmlns:a="http://schemas.openxmlformats.org/drawingml/2006/main"/>
  </p:clrMapOvr>
</p:sld>
</file>