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eb861833a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3e93aa52146c2"/>
  </p:sldMasterIdLst>
  <p:sldIdLst>
    <p:sldId xmlns:r="http://schemas.openxmlformats.org/officeDocument/2006/relationships" id="256" r:id="R9aa926e9c0f84ef1"/>
    <p:sldId xmlns:r="http://schemas.openxmlformats.org/officeDocument/2006/relationships" id="257" r:id="R55170449b56841cc"/>
    <p:sldId xmlns:r="http://schemas.openxmlformats.org/officeDocument/2006/relationships" id="258" r:id="R4e2a1555c3e548df"/>
    <p:sldId xmlns:r="http://schemas.openxmlformats.org/officeDocument/2006/relationships" id="259" r:id="R3b0d732dbd364680"/>
    <p:sldId xmlns:r="http://schemas.openxmlformats.org/officeDocument/2006/relationships" id="260" r:id="R232e488fdd6e4663"/>
    <p:sldId xmlns:r="http://schemas.openxmlformats.org/officeDocument/2006/relationships" id="261" r:id="R9ce04864c1294c9e"/>
    <p:sldId xmlns:r="http://schemas.openxmlformats.org/officeDocument/2006/relationships" id="262" r:id="R3d507031cf99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3e93aa52146c2" /><Relationship Type="http://schemas.openxmlformats.org/officeDocument/2006/relationships/slide" Target="/ppt/slides/slide1.xml" Id="R9aa926e9c0f84ef1" /><Relationship Type="http://schemas.openxmlformats.org/officeDocument/2006/relationships/slide" Target="/ppt/slides/slide2.xml" Id="R55170449b56841cc" /><Relationship Type="http://schemas.openxmlformats.org/officeDocument/2006/relationships/slide" Target="/ppt/slides/slide3.xml" Id="R4e2a1555c3e548df" /><Relationship Type="http://schemas.openxmlformats.org/officeDocument/2006/relationships/slide" Target="/ppt/slides/slide4.xml" Id="R3b0d732dbd364680" /><Relationship Type="http://schemas.openxmlformats.org/officeDocument/2006/relationships/slide" Target="/ppt/slides/slide5.xml" Id="R232e488fdd6e4663" /><Relationship Type="http://schemas.openxmlformats.org/officeDocument/2006/relationships/slide" Target="/ppt/slides/slide6.xml" Id="R9ce04864c1294c9e" /><Relationship Type="http://schemas.openxmlformats.org/officeDocument/2006/relationships/slide" Target="/ppt/slides/slide7.xml" Id="R3d507031cf99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83ca7e0f7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dc8b5afd54bb9" /><Relationship Type="http://schemas.openxmlformats.org/officeDocument/2006/relationships/theme" Target="/ppt/slideMasters/theme/theme1.xml" Id="R3f975d4498ee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dc8b5afd5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a51aa171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47063976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dde7443c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ca0d7c6a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4c4443b8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3b30a925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3f086d0a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