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207007d82143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fe4730fef482c"/>
  </p:sldMasterIdLst>
  <p:sldIdLst>
    <p:sldId xmlns:r="http://schemas.openxmlformats.org/officeDocument/2006/relationships" id="256" r:id="R6f0a0b1f89964bdb"/>
    <p:sldId xmlns:r="http://schemas.openxmlformats.org/officeDocument/2006/relationships" id="257" r:id="R88719a21112f46f2"/>
    <p:sldId xmlns:r="http://schemas.openxmlformats.org/officeDocument/2006/relationships" id="258" r:id="R6c330e919b6d418c"/>
    <p:sldId xmlns:r="http://schemas.openxmlformats.org/officeDocument/2006/relationships" id="259" r:id="Re6bc9e325d4c4c5c"/>
    <p:sldId xmlns:r="http://schemas.openxmlformats.org/officeDocument/2006/relationships" id="260" r:id="Ra5466bc0d57a42af"/>
    <p:sldId xmlns:r="http://schemas.openxmlformats.org/officeDocument/2006/relationships" id="261" r:id="R9a74fecb5a064596"/>
    <p:sldId xmlns:r="http://schemas.openxmlformats.org/officeDocument/2006/relationships" id="262" r:id="R999721435bc8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fe4730fef482c" /><Relationship Type="http://schemas.openxmlformats.org/officeDocument/2006/relationships/slide" Target="/ppt/slides/slide1.xml" Id="R6f0a0b1f89964bdb" /><Relationship Type="http://schemas.openxmlformats.org/officeDocument/2006/relationships/slide" Target="/ppt/slides/slide2.xml" Id="R88719a21112f46f2" /><Relationship Type="http://schemas.openxmlformats.org/officeDocument/2006/relationships/slide" Target="/ppt/slides/slide3.xml" Id="R6c330e919b6d418c" /><Relationship Type="http://schemas.openxmlformats.org/officeDocument/2006/relationships/slide" Target="/ppt/slides/slide4.xml" Id="Re6bc9e325d4c4c5c" /><Relationship Type="http://schemas.openxmlformats.org/officeDocument/2006/relationships/slide" Target="/ppt/slides/slide5.xml" Id="Ra5466bc0d57a42af" /><Relationship Type="http://schemas.openxmlformats.org/officeDocument/2006/relationships/slide" Target="/ppt/slides/slide6.xml" Id="R9a74fecb5a064596" /><Relationship Type="http://schemas.openxmlformats.org/officeDocument/2006/relationships/slide" Target="/ppt/slides/slide7.xml" Id="R999721435bc8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d6221fca742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98411a0af46a5" /><Relationship Type="http://schemas.openxmlformats.org/officeDocument/2006/relationships/theme" Target="/ppt/slideMasters/theme/theme1.xml" Id="R19cb77cc0308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98411a0af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8b740727e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b3db48899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6661fbc7f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c8eca3a1f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d21b2cd2248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22e50401b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71bd80a74a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STENERUD HOLDING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7 814 653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52 624 569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RELAKS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FINNAN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Raumavegen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993 469 440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STENERUD HOLDING AS</a:t>
            </a:r>
          </a:p>
        </p:txBody>
      </p:sp>
    </p:spTree>
  </p:cSld>
  <p:clrMapOvr>
    <a:masterClrMapping xmlns:a="http://schemas.openxmlformats.org/drawingml/2006/main"/>
  </p:clrMapOvr>
</p:sld>
</file>