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21e511262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08087e87b45a7"/>
  </p:sldMasterIdLst>
  <p:sldIdLst>
    <p:sldId xmlns:r="http://schemas.openxmlformats.org/officeDocument/2006/relationships" id="256" r:id="Re3a8235588524149"/>
    <p:sldId xmlns:r="http://schemas.openxmlformats.org/officeDocument/2006/relationships" id="257" r:id="R93c230b66d5e4a63"/>
    <p:sldId xmlns:r="http://schemas.openxmlformats.org/officeDocument/2006/relationships" id="258" r:id="R90aa82dab9e647a8"/>
    <p:sldId xmlns:r="http://schemas.openxmlformats.org/officeDocument/2006/relationships" id="259" r:id="R2495c3912dff4c71"/>
    <p:sldId xmlns:r="http://schemas.openxmlformats.org/officeDocument/2006/relationships" id="260" r:id="Re60e37ee45db4722"/>
    <p:sldId xmlns:r="http://schemas.openxmlformats.org/officeDocument/2006/relationships" id="261" r:id="R90cfe6c30f2f43c5"/>
    <p:sldId xmlns:r="http://schemas.openxmlformats.org/officeDocument/2006/relationships" id="262" r:id="R0d5275057aa9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08087e87b45a7" /><Relationship Type="http://schemas.openxmlformats.org/officeDocument/2006/relationships/slide" Target="/ppt/slides/slide1.xml" Id="Re3a8235588524149" /><Relationship Type="http://schemas.openxmlformats.org/officeDocument/2006/relationships/slide" Target="/ppt/slides/slide2.xml" Id="R93c230b66d5e4a63" /><Relationship Type="http://schemas.openxmlformats.org/officeDocument/2006/relationships/slide" Target="/ppt/slides/slide3.xml" Id="R90aa82dab9e647a8" /><Relationship Type="http://schemas.openxmlformats.org/officeDocument/2006/relationships/slide" Target="/ppt/slides/slide4.xml" Id="R2495c3912dff4c71" /><Relationship Type="http://schemas.openxmlformats.org/officeDocument/2006/relationships/slide" Target="/ppt/slides/slide5.xml" Id="Re60e37ee45db4722" /><Relationship Type="http://schemas.openxmlformats.org/officeDocument/2006/relationships/slide" Target="/ppt/slides/slide6.xml" Id="R90cfe6c30f2f43c5" /><Relationship Type="http://schemas.openxmlformats.org/officeDocument/2006/relationships/slide" Target="/ppt/slides/slide7.xml" Id="R0d5275057aa9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5c63eb45e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5fd9c7c164afa" /><Relationship Type="http://schemas.openxmlformats.org/officeDocument/2006/relationships/theme" Target="/ppt/slideMasters/theme/theme1.xml" Id="Rab11127b51a2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5fd9c7c16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b703f96c8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91ea4ca0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9ee1de409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88716966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045336caa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7abfb2bb1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890ad0d59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MOLDJORD HOLDING AS ble etablert [år] og holder til i Moldjord.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26 574 924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35 185 888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EGGESVIK KÅRE THORVALD  –  34,7 %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 INVEST AS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ARNE MAGNUS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MOLDJORD HOLDING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FRODE ANDREAS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8110 Moldjord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993 475 211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MOLDJORD HOLDING AS</a:t>
            </a:r>
          </a:p>
        </p:txBody>
      </p:sp>
    </p:spTree>
  </p:cSld>
  <p:clrMapOvr>
    <a:masterClrMapping xmlns:a="http://schemas.openxmlformats.org/drawingml/2006/main"/>
  </p:clrMapOvr>
</p:sld>
</file>