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c24c8bf6884c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b3ef3d5c414612"/>
  </p:sldMasterIdLst>
  <p:sldIdLst>
    <p:sldId xmlns:r="http://schemas.openxmlformats.org/officeDocument/2006/relationships" id="256" r:id="R389a7f3e21914d89"/>
    <p:sldId xmlns:r="http://schemas.openxmlformats.org/officeDocument/2006/relationships" id="257" r:id="R27644078c2fd4946"/>
    <p:sldId xmlns:r="http://schemas.openxmlformats.org/officeDocument/2006/relationships" id="258" r:id="R80a670881f9645d0"/>
    <p:sldId xmlns:r="http://schemas.openxmlformats.org/officeDocument/2006/relationships" id="259" r:id="Rffd2fcae45a34710"/>
    <p:sldId xmlns:r="http://schemas.openxmlformats.org/officeDocument/2006/relationships" id="260" r:id="R85ae403b27434d51"/>
    <p:sldId xmlns:r="http://schemas.openxmlformats.org/officeDocument/2006/relationships" id="261" r:id="R5eec8d6c6b034805"/>
    <p:sldId xmlns:r="http://schemas.openxmlformats.org/officeDocument/2006/relationships" id="262" r:id="R8bd663e7725f4c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b3ef3d5c414612" /><Relationship Type="http://schemas.openxmlformats.org/officeDocument/2006/relationships/slide" Target="/ppt/slides/slide1.xml" Id="R389a7f3e21914d89" /><Relationship Type="http://schemas.openxmlformats.org/officeDocument/2006/relationships/slide" Target="/ppt/slides/slide2.xml" Id="R27644078c2fd4946" /><Relationship Type="http://schemas.openxmlformats.org/officeDocument/2006/relationships/slide" Target="/ppt/slides/slide3.xml" Id="R80a670881f9645d0" /><Relationship Type="http://schemas.openxmlformats.org/officeDocument/2006/relationships/slide" Target="/ppt/slides/slide4.xml" Id="Rffd2fcae45a34710" /><Relationship Type="http://schemas.openxmlformats.org/officeDocument/2006/relationships/slide" Target="/ppt/slides/slide5.xml" Id="R85ae403b27434d51" /><Relationship Type="http://schemas.openxmlformats.org/officeDocument/2006/relationships/slide" Target="/ppt/slides/slide6.xml" Id="R5eec8d6c6b034805" /><Relationship Type="http://schemas.openxmlformats.org/officeDocument/2006/relationships/slide" Target="/ppt/slides/slide7.xml" Id="R8bd663e7725f4c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1a6b92a4540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0eef19ea54126" /><Relationship Type="http://schemas.openxmlformats.org/officeDocument/2006/relationships/theme" Target="/ppt/slideMasters/theme/theme1.xml" Id="R15c7502b41c243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70eef19ea541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d323fa5b244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4dfd76f5f4b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4e58f29024d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495a5bf4f44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f8130606741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391175d3b43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0b25ae6704f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JUUL-VADEM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JUUL-VADEM HOLDING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−586 106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4 214 459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35 902 780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35 975 555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JUUL-VADEM ANDERS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JUUL-VADEM KRISTINE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3292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993 480 673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