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f2c023431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38876c9694e0b"/>
  </p:sldMasterIdLst>
  <p:sldIdLst>
    <p:sldId xmlns:r="http://schemas.openxmlformats.org/officeDocument/2006/relationships" id="256" r:id="Redb36d26779f4d0c"/>
    <p:sldId xmlns:r="http://schemas.openxmlformats.org/officeDocument/2006/relationships" id="257" r:id="R6f3dcfb6f1c347fa"/>
    <p:sldId xmlns:r="http://schemas.openxmlformats.org/officeDocument/2006/relationships" id="258" r:id="R630ef21d2504497d"/>
    <p:sldId xmlns:r="http://schemas.openxmlformats.org/officeDocument/2006/relationships" id="259" r:id="Rcbf913b912a34f83"/>
    <p:sldId xmlns:r="http://schemas.openxmlformats.org/officeDocument/2006/relationships" id="260" r:id="R3d9df1cf15644e9e"/>
    <p:sldId xmlns:r="http://schemas.openxmlformats.org/officeDocument/2006/relationships" id="261" r:id="R185a9ed9c39f47a4"/>
    <p:sldId xmlns:r="http://schemas.openxmlformats.org/officeDocument/2006/relationships" id="262" r:id="Rc04d13bf4b11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38876c9694e0b" /><Relationship Type="http://schemas.openxmlformats.org/officeDocument/2006/relationships/slide" Target="/ppt/slides/slide1.xml" Id="Redb36d26779f4d0c" /><Relationship Type="http://schemas.openxmlformats.org/officeDocument/2006/relationships/slide" Target="/ppt/slides/slide2.xml" Id="R6f3dcfb6f1c347fa" /><Relationship Type="http://schemas.openxmlformats.org/officeDocument/2006/relationships/slide" Target="/ppt/slides/slide3.xml" Id="R630ef21d2504497d" /><Relationship Type="http://schemas.openxmlformats.org/officeDocument/2006/relationships/slide" Target="/ppt/slides/slide4.xml" Id="Rcbf913b912a34f83" /><Relationship Type="http://schemas.openxmlformats.org/officeDocument/2006/relationships/slide" Target="/ppt/slides/slide5.xml" Id="R3d9df1cf15644e9e" /><Relationship Type="http://schemas.openxmlformats.org/officeDocument/2006/relationships/slide" Target="/ppt/slides/slide6.xml" Id="R185a9ed9c39f47a4" /><Relationship Type="http://schemas.openxmlformats.org/officeDocument/2006/relationships/slide" Target="/ppt/slides/slide7.xml" Id="Rc04d13bf4b11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bb88289974c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6bdd8d3ea496f" /><Relationship Type="http://schemas.openxmlformats.org/officeDocument/2006/relationships/theme" Target="/ppt/slideMasters/theme/theme1.xml" Id="R5dff5e8af601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6bdd8d3ea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f50e3249d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dcf7e8b73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396e5255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c7857d6e7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4490ea9a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d737653ab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bc71f879c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2 902 740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KARIN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CAMILLA NYGAARD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HANNE BRULI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