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d308ef7f3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4525fc34a4db8"/>
  </p:sldMasterIdLst>
  <p:sldIdLst>
    <p:sldId xmlns:r="http://schemas.openxmlformats.org/officeDocument/2006/relationships" id="256" r:id="Rb85dd3bddadc403a"/>
    <p:sldId xmlns:r="http://schemas.openxmlformats.org/officeDocument/2006/relationships" id="257" r:id="Redab6540004a4dde"/>
    <p:sldId xmlns:r="http://schemas.openxmlformats.org/officeDocument/2006/relationships" id="258" r:id="R49e52fd4b13d427d"/>
    <p:sldId xmlns:r="http://schemas.openxmlformats.org/officeDocument/2006/relationships" id="259" r:id="R6d0e0ee09fda4bd5"/>
    <p:sldId xmlns:r="http://schemas.openxmlformats.org/officeDocument/2006/relationships" id="260" r:id="R8f5b8808a5ef4953"/>
    <p:sldId xmlns:r="http://schemas.openxmlformats.org/officeDocument/2006/relationships" id="261" r:id="Rc77cca4c4460435e"/>
    <p:sldId xmlns:r="http://schemas.openxmlformats.org/officeDocument/2006/relationships" id="262" r:id="R93a5c70fed0b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4525fc34a4db8" /><Relationship Type="http://schemas.openxmlformats.org/officeDocument/2006/relationships/slide" Target="/ppt/slides/slide1.xml" Id="Rb85dd3bddadc403a" /><Relationship Type="http://schemas.openxmlformats.org/officeDocument/2006/relationships/slide" Target="/ppt/slides/slide2.xml" Id="Redab6540004a4dde" /><Relationship Type="http://schemas.openxmlformats.org/officeDocument/2006/relationships/slide" Target="/ppt/slides/slide3.xml" Id="R49e52fd4b13d427d" /><Relationship Type="http://schemas.openxmlformats.org/officeDocument/2006/relationships/slide" Target="/ppt/slides/slide4.xml" Id="R6d0e0ee09fda4bd5" /><Relationship Type="http://schemas.openxmlformats.org/officeDocument/2006/relationships/slide" Target="/ppt/slides/slide5.xml" Id="R8f5b8808a5ef4953" /><Relationship Type="http://schemas.openxmlformats.org/officeDocument/2006/relationships/slide" Target="/ppt/slides/slide6.xml" Id="Rc77cca4c4460435e" /><Relationship Type="http://schemas.openxmlformats.org/officeDocument/2006/relationships/slide" Target="/ppt/slides/slide7.xml" Id="R93a5c70fed0b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b1a6893aa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aa75319c485f" /><Relationship Type="http://schemas.openxmlformats.org/officeDocument/2006/relationships/theme" Target="/ppt/slideMasters/theme/theme1.xml" Id="Rcc9cd60c798a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daa75319c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71e293c3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6942a920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e6c65c4f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21b2ce12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f9a6b0a9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de442fc3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7b1275c6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INNASKJÆRS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INNASKJÆRS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25 858 739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38 083 283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WILBERG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Torpfjellet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