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31f6fa549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69aab1e3144b8"/>
  </p:sldMasterIdLst>
  <p:sldIdLst>
    <p:sldId xmlns:r="http://schemas.openxmlformats.org/officeDocument/2006/relationships" id="256" r:id="R6858740217aa4780"/>
    <p:sldId xmlns:r="http://schemas.openxmlformats.org/officeDocument/2006/relationships" id="257" r:id="R68b74f5276664507"/>
    <p:sldId xmlns:r="http://schemas.openxmlformats.org/officeDocument/2006/relationships" id="258" r:id="R6275f09e64264558"/>
    <p:sldId xmlns:r="http://schemas.openxmlformats.org/officeDocument/2006/relationships" id="259" r:id="R476e2776c69d453a"/>
    <p:sldId xmlns:r="http://schemas.openxmlformats.org/officeDocument/2006/relationships" id="260" r:id="R1fca51ca920642f3"/>
    <p:sldId xmlns:r="http://schemas.openxmlformats.org/officeDocument/2006/relationships" id="261" r:id="R2c88da41db344a43"/>
    <p:sldId xmlns:r="http://schemas.openxmlformats.org/officeDocument/2006/relationships" id="262" r:id="R5e57bc15805c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69aab1e3144b8" /><Relationship Type="http://schemas.openxmlformats.org/officeDocument/2006/relationships/slide" Target="/ppt/slides/slide1.xml" Id="R6858740217aa4780" /><Relationship Type="http://schemas.openxmlformats.org/officeDocument/2006/relationships/slide" Target="/ppt/slides/slide2.xml" Id="R68b74f5276664507" /><Relationship Type="http://schemas.openxmlformats.org/officeDocument/2006/relationships/slide" Target="/ppt/slides/slide3.xml" Id="R6275f09e64264558" /><Relationship Type="http://schemas.openxmlformats.org/officeDocument/2006/relationships/slide" Target="/ppt/slides/slide4.xml" Id="R476e2776c69d453a" /><Relationship Type="http://schemas.openxmlformats.org/officeDocument/2006/relationships/slide" Target="/ppt/slides/slide5.xml" Id="R1fca51ca920642f3" /><Relationship Type="http://schemas.openxmlformats.org/officeDocument/2006/relationships/slide" Target="/ppt/slides/slide6.xml" Id="R2c88da41db344a43" /><Relationship Type="http://schemas.openxmlformats.org/officeDocument/2006/relationships/slide" Target="/ppt/slides/slide7.xml" Id="R5e57bc15805c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f5e3c3969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962580844614" /><Relationship Type="http://schemas.openxmlformats.org/officeDocument/2006/relationships/theme" Target="/ppt/slideMasters/theme/theme1.xml" Id="Rc85dba81694a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b96258084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c021fc730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d57e2751a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3a1954c35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d4329366a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c46c1658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4c3f14e27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dccb2da72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REGNSKAP AS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6 021 877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SKARVUNGEN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vidar@skarvenregnskap.no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993 496 308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REGNSKAP AS</a:t>
            </a:r>
          </a:p>
        </p:txBody>
      </p:sp>
    </p:spTree>
  </p:cSld>
  <p:clrMapOvr>
    <a:masterClrMapping xmlns:a="http://schemas.openxmlformats.org/drawingml/2006/main"/>
  </p:clrMapOvr>
</p:sld>
</file>