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c46129804a43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cf819c8b84486b"/>
  </p:sldMasterIdLst>
  <p:sldIdLst>
    <p:sldId xmlns:r="http://schemas.openxmlformats.org/officeDocument/2006/relationships" id="256" r:id="Rea45ef2f85724574"/>
    <p:sldId xmlns:r="http://schemas.openxmlformats.org/officeDocument/2006/relationships" id="257" r:id="R9e1da59a02ea46ea"/>
    <p:sldId xmlns:r="http://schemas.openxmlformats.org/officeDocument/2006/relationships" id="258" r:id="R3313ac287ff14e36"/>
    <p:sldId xmlns:r="http://schemas.openxmlformats.org/officeDocument/2006/relationships" id="259" r:id="Rcfcf5eceffab49c0"/>
    <p:sldId xmlns:r="http://schemas.openxmlformats.org/officeDocument/2006/relationships" id="260" r:id="R7aeec0be80664c79"/>
    <p:sldId xmlns:r="http://schemas.openxmlformats.org/officeDocument/2006/relationships" id="261" r:id="R7ce352c3323e4e11"/>
    <p:sldId xmlns:r="http://schemas.openxmlformats.org/officeDocument/2006/relationships" id="262" r:id="Rfefd198caee041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cf819c8b84486b" /><Relationship Type="http://schemas.openxmlformats.org/officeDocument/2006/relationships/slide" Target="/ppt/slides/slide1.xml" Id="Rea45ef2f85724574" /><Relationship Type="http://schemas.openxmlformats.org/officeDocument/2006/relationships/slide" Target="/ppt/slides/slide2.xml" Id="R9e1da59a02ea46ea" /><Relationship Type="http://schemas.openxmlformats.org/officeDocument/2006/relationships/slide" Target="/ppt/slides/slide3.xml" Id="R3313ac287ff14e36" /><Relationship Type="http://schemas.openxmlformats.org/officeDocument/2006/relationships/slide" Target="/ppt/slides/slide4.xml" Id="Rcfcf5eceffab49c0" /><Relationship Type="http://schemas.openxmlformats.org/officeDocument/2006/relationships/slide" Target="/ppt/slides/slide5.xml" Id="R7aeec0be80664c79" /><Relationship Type="http://schemas.openxmlformats.org/officeDocument/2006/relationships/slide" Target="/ppt/slides/slide6.xml" Id="R7ce352c3323e4e11" /><Relationship Type="http://schemas.openxmlformats.org/officeDocument/2006/relationships/slide" Target="/ppt/slides/slide7.xml" Id="Rfefd198caee041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2de35c7b840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3521fbc584fd1" /><Relationship Type="http://schemas.openxmlformats.org/officeDocument/2006/relationships/theme" Target="/ppt/slideMasters/theme/theme1.xml" Id="Rab687fd84fe448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e3521fbc584f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b65f678ad40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1ae8e4a454f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9cc343e3841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19ae698b942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528b5bc884d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0e75827aa4b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bf09ee07440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ADVOKATFIRMAET HVIDSTEN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ADVOKATFIRMAET HVIDSTEN AS ble etablert [år] og holder til i Førde.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2 252 322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613 751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652 034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3 427 388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4 028 758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JAN NIKOLAI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Hafstadvegen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6800 Førde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83 71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jnh@advokathvidsten.no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www.advokattysse.no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993 496 669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HVIDSTEN AS</a:t>
            </a:r>
          </a:p>
        </p:txBody>
      </p:sp>
    </p:spTree>
  </p:cSld>
  <p:clrMapOvr>
    <a:masterClrMapping xmlns:a="http://schemas.openxmlformats.org/drawingml/2006/main"/>
  </p:clrMapOvr>
</p:sld>
</file>