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a372b3b6dfa492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0533ed626bc4689"/>
  </p:sldMasterIdLst>
  <p:sldIdLst>
    <p:sldId xmlns:r="http://schemas.openxmlformats.org/officeDocument/2006/relationships" id="256" r:id="R6c9efe8c3f9244ed"/>
    <p:sldId xmlns:r="http://schemas.openxmlformats.org/officeDocument/2006/relationships" id="257" r:id="R16c9308a21f343e3"/>
    <p:sldId xmlns:r="http://schemas.openxmlformats.org/officeDocument/2006/relationships" id="258" r:id="Rbfa295a45df04595"/>
    <p:sldId xmlns:r="http://schemas.openxmlformats.org/officeDocument/2006/relationships" id="259" r:id="R11048deb251548c7"/>
    <p:sldId xmlns:r="http://schemas.openxmlformats.org/officeDocument/2006/relationships" id="260" r:id="R94705045ce98405b"/>
    <p:sldId xmlns:r="http://schemas.openxmlformats.org/officeDocument/2006/relationships" id="261" r:id="R5d69e5e076e8461a"/>
    <p:sldId xmlns:r="http://schemas.openxmlformats.org/officeDocument/2006/relationships" id="262" r:id="Ra11a83f197554e2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0533ed626bc4689" /><Relationship Type="http://schemas.openxmlformats.org/officeDocument/2006/relationships/slide" Target="/ppt/slides/slide1.xml" Id="R6c9efe8c3f9244ed" /><Relationship Type="http://schemas.openxmlformats.org/officeDocument/2006/relationships/slide" Target="/ppt/slides/slide2.xml" Id="R16c9308a21f343e3" /><Relationship Type="http://schemas.openxmlformats.org/officeDocument/2006/relationships/slide" Target="/ppt/slides/slide3.xml" Id="Rbfa295a45df04595" /><Relationship Type="http://schemas.openxmlformats.org/officeDocument/2006/relationships/slide" Target="/ppt/slides/slide4.xml" Id="R11048deb251548c7" /><Relationship Type="http://schemas.openxmlformats.org/officeDocument/2006/relationships/slide" Target="/ppt/slides/slide5.xml" Id="R94705045ce98405b" /><Relationship Type="http://schemas.openxmlformats.org/officeDocument/2006/relationships/slide" Target="/ppt/slides/slide6.xml" Id="R5d69e5e076e8461a" /><Relationship Type="http://schemas.openxmlformats.org/officeDocument/2006/relationships/slide" Target="/ppt/slides/slide7.xml" Id="Ra11a83f197554e2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08033aeef3f44d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eb25d26dc54049" /><Relationship Type="http://schemas.openxmlformats.org/officeDocument/2006/relationships/theme" Target="/ppt/slideMasters/theme/theme1.xml" Id="R1c238d19863f472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4eb25d26dc5404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bcf24f9e7a4ed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3fd0e1476541f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9d81d169264bd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f6197840f6492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06d02f8cf9440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5628df446b487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4eae19956c468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SMEVIK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SMEVIK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SMEVIK AS ble etablert [år] og holder til i Sør-fron.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SMEVIK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SMEVIK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SMEVIK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−41 975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1 766 292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5 399 796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5 422 149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SMEVIK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SMEVIK TOMAS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SMEVIK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Dålåstigen 356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2647 Sør-fron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993 511 862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SMEVIK AS</a:t>
            </a:r>
          </a:p>
        </p:txBody>
      </p:sp>
    </p:spTree>
  </p:cSld>
  <p:clrMapOvr>
    <a:masterClrMapping xmlns:a="http://schemas.openxmlformats.org/drawingml/2006/main"/>
  </p:clrMapOvr>
</p:sld>
</file>